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3B8B-0BAF-46B7-BFD1-B2495EEDFF8B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E95-BF81-4F5F-8AD9-96A4731424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3B8B-0BAF-46B7-BFD1-B2495EEDFF8B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E95-BF81-4F5F-8AD9-96A473142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3B8B-0BAF-46B7-BFD1-B2495EEDFF8B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E95-BF81-4F5F-8AD9-96A473142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3B8B-0BAF-46B7-BFD1-B2495EEDFF8B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E95-BF81-4F5F-8AD9-96A473142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3B8B-0BAF-46B7-BFD1-B2495EEDFF8B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D8AE95-BF81-4F5F-8AD9-96A473142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3B8B-0BAF-46B7-BFD1-B2495EEDFF8B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E95-BF81-4F5F-8AD9-96A473142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3B8B-0BAF-46B7-BFD1-B2495EEDFF8B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E95-BF81-4F5F-8AD9-96A473142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3B8B-0BAF-46B7-BFD1-B2495EEDFF8B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E95-BF81-4F5F-8AD9-96A473142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3B8B-0BAF-46B7-BFD1-B2495EEDFF8B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E95-BF81-4F5F-8AD9-96A473142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3B8B-0BAF-46B7-BFD1-B2495EEDFF8B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E95-BF81-4F5F-8AD9-96A473142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3B8B-0BAF-46B7-BFD1-B2495EEDFF8B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E95-BF81-4F5F-8AD9-96A473142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DA3B8B-0BAF-46B7-BFD1-B2495EEDFF8B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D8AE95-BF81-4F5F-8AD9-96A473142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1948013_697340924112030_729500746699400806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438400"/>
            <a:ext cx="6162571" cy="4114800"/>
          </a:xfrm>
          <a:prstGeom prst="rect">
            <a:avLst/>
          </a:prstGeom>
        </p:spPr>
      </p:pic>
      <p:pic>
        <p:nvPicPr>
          <p:cNvPr id="5" name="Picture 28" descr="C:\Users\user\Desktop\5d9bd784bfd234610bf8ba15e7ad6a4e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166203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C:\Users\us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52400"/>
            <a:ext cx="1664208" cy="83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15240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4000" b="1" dirty="0" smtClean="0">
                <a:latin typeface="Algerian" pitchFamily="82" charset="0"/>
                <a:cs typeface="Arial" pitchFamily="34" charset="0"/>
              </a:rPr>
              <a:t>JOUDG “BRESHIA”- DEBAR </a:t>
            </a:r>
            <a:endParaRPr lang="en-US" sz="4000" b="1" dirty="0">
              <a:latin typeface="Algerian" pitchFamily="82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533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Let’s share our games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2019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BG0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KA201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062605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C:\Users\user\Desktop\5d9bd784bfd234610bf8ba15e7ad6a4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166203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"/>
            <a:ext cx="1664208" cy="83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4600" y="533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Let’s share our games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2019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BG0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KA201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062605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524000"/>
            <a:ext cx="701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8 March – Women’s day (gifts made by fathers and children for mothers</a:t>
            </a:r>
            <a:endParaRPr lang="en-US" sz="2500" b="1" dirty="0"/>
          </a:p>
        </p:txBody>
      </p:sp>
      <p:pic>
        <p:nvPicPr>
          <p:cNvPr id="15" name="Picture 14" descr="20190305_104147.jpg"/>
          <p:cNvPicPr>
            <a:picLocks noChangeAspect="1"/>
          </p:cNvPicPr>
          <p:nvPr/>
        </p:nvPicPr>
        <p:blipFill>
          <a:blip r:embed="rId4" cstate="print"/>
          <a:srcRect l="12500"/>
          <a:stretch>
            <a:fillRect/>
          </a:stretch>
        </p:blipFill>
        <p:spPr>
          <a:xfrm>
            <a:off x="0" y="2362200"/>
            <a:ext cx="4343400" cy="3638550"/>
          </a:xfrm>
          <a:prstGeom prst="rect">
            <a:avLst/>
          </a:prstGeom>
        </p:spPr>
      </p:pic>
      <p:pic>
        <p:nvPicPr>
          <p:cNvPr id="16" name="Picture 15" descr="20190305_1043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2362200"/>
            <a:ext cx="4800600" cy="36385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C:\Users\user\Desktop\5d9bd784bfd234610bf8ba15e7ad6a4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166203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"/>
            <a:ext cx="1664208" cy="83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4038600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Thank you for your</a:t>
            </a:r>
            <a:br>
              <a:rPr lang="en-US" sz="4000" dirty="0" smtClean="0">
                <a:latin typeface="Algerian" pitchFamily="82" charset="0"/>
              </a:rPr>
            </a:br>
            <a:r>
              <a:rPr lang="en-US" sz="4000" dirty="0" smtClean="0">
                <a:latin typeface="Algerian" pitchFamily="82" charset="0"/>
              </a:rPr>
              <a:t>attention</a:t>
            </a:r>
            <a:r>
              <a:rPr lang="en-US" sz="4000" dirty="0" smtClean="0">
                <a:latin typeface="Algerian" pitchFamily="82" charset="0"/>
              </a:rPr>
              <a:t>!</a:t>
            </a:r>
            <a:endParaRPr lang="tr-TR" sz="4000" dirty="0" smtClean="0">
              <a:latin typeface="Algerian" pitchFamily="82" charset="0"/>
            </a:endParaRPr>
          </a:p>
          <a:p>
            <a:pPr algn="ctr"/>
            <a:endParaRPr lang="tr-TR" sz="4000" dirty="0" smtClean="0">
              <a:latin typeface="Algerian" pitchFamily="82" charset="0"/>
            </a:endParaRPr>
          </a:p>
          <a:p>
            <a:pPr algn="ctr"/>
            <a:r>
              <a:rPr lang="tr-TR" sz="4000" dirty="0" smtClean="0">
                <a:latin typeface="Algerian" pitchFamily="82" charset="0"/>
              </a:rPr>
              <a:t>www.bresh</a:t>
            </a:r>
            <a:r>
              <a:rPr lang="en-US" sz="4000" dirty="0" smtClean="0">
                <a:latin typeface="Algerian" pitchFamily="82" charset="0"/>
              </a:rPr>
              <a:t>ia</a:t>
            </a:r>
            <a:r>
              <a:rPr lang="en-US" sz="4000" dirty="0" smtClean="0">
                <a:latin typeface="Algerian" pitchFamily="82" charset="0"/>
              </a:rPr>
              <a:t>.net</a:t>
            </a:r>
            <a:r>
              <a:rPr lang="en-US" sz="4000" dirty="0" smtClean="0">
                <a:latin typeface="Algerian" pitchFamily="82" charset="0"/>
              </a:rPr>
              <a:t> </a:t>
            </a:r>
            <a:endParaRPr lang="en-US" sz="4000" b="1" dirty="0">
              <a:latin typeface="Algerian" pitchFamily="82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533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Let’s share our games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2019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BG0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KA201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062605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C:\Users\user\Desktop\5d9bd784bfd234610bf8ba15e7ad6a4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166203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"/>
            <a:ext cx="1664208" cy="83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4600" y="533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Let’s share our games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2019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BG0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KA201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062605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256467"/>
            <a:ext cx="8458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latin typeface="Arial" pitchFamily="34" charset="0"/>
                <a:cs typeface="Arial" pitchFamily="34" charset="0"/>
              </a:rPr>
              <a:t>Forms and methods of interaction with parents</a:t>
            </a:r>
          </a:p>
          <a:p>
            <a:pPr algn="ctr"/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 The partnership between parents and educators is essential and ever present, because it is needed and provided help to progress child faster in his mental and physical development.</a:t>
            </a:r>
          </a:p>
          <a:p>
            <a:pPr algn="just">
              <a:buFontTx/>
              <a:buChar char="-"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 Parents are always welcomed in exercises, activities that are carried out according to the annual curriculum prepared by the institution and the team.</a:t>
            </a:r>
          </a:p>
          <a:p>
            <a:pPr algn="just">
              <a:buFontTx/>
              <a:buChar char="-"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 Kindergarten doors are always open to parents and other family members who wish to be directly present during free and orientated activities.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C:\Users\user\Desktop\5d9bd784bfd234610bf8ba15e7ad6a4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166203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"/>
            <a:ext cx="1664208" cy="83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52400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Collaboration with parents is achieved through:	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Parent Council in the institution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Parent meetings at the level of institution and educational group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Individual talks and consultations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Challenges  of parents in the realization of the syllabus, various manifestations, celebrations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holidays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Open days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Creative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workshops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533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Let’s share our games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2019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BG0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KA201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062605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C:\Users\user\Desktop\5d9bd784bfd234610bf8ba15e7ad6a4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166203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"/>
            <a:ext cx="1664208" cy="83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12954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Collaboration with parents in our kindergarten:</a:t>
            </a:r>
          </a:p>
          <a:p>
            <a:pPr algn="ctr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Children’s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rights week</a:t>
            </a:r>
          </a:p>
          <a:p>
            <a:pPr algn="ctr"/>
            <a:endParaRPr lang="es-UY" sz="2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UY" sz="2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UY" sz="2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UY" sz="2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b="1" dirty="0">
              <a:latin typeface="Algerian" pitchFamily="82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533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Let’s share our games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2019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BG0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KA201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062605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20190425_1021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2590800"/>
            <a:ext cx="3886200" cy="4267200"/>
          </a:xfrm>
          <a:prstGeom prst="rect">
            <a:avLst/>
          </a:prstGeom>
        </p:spPr>
      </p:pic>
      <p:pic>
        <p:nvPicPr>
          <p:cNvPr id="10" name="Picture 9" descr="20190425_1019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381500" y="2857500"/>
            <a:ext cx="42672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C:\Users\user\Desktop\5d9bd784bfd234610bf8ba15e7ad6a4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166203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"/>
            <a:ext cx="1664208" cy="83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4600" y="533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Let’s share our games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2019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BG0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KA201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062605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1676400"/>
            <a:ext cx="3657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rientated activities</a:t>
            </a:r>
            <a:endParaRPr lang="en-US" sz="2500" b="1" dirty="0"/>
          </a:p>
        </p:txBody>
      </p:sp>
      <p:pic>
        <p:nvPicPr>
          <p:cNvPr id="13" name="Picture 12" descr="IMG_1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09800"/>
            <a:ext cx="4191000" cy="3810000"/>
          </a:xfrm>
          <a:prstGeom prst="rect">
            <a:avLst/>
          </a:prstGeom>
        </p:spPr>
      </p:pic>
      <p:pic>
        <p:nvPicPr>
          <p:cNvPr id="14" name="Picture 13" descr="IMG_1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2209800"/>
            <a:ext cx="4953000" cy="381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5800" y="6324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Asi</a:t>
            </a:r>
            <a:r>
              <a:rPr lang="en-US" dirty="0" smtClean="0"/>
              <a:t>’ s grandmother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Xhana’s</a:t>
            </a:r>
            <a:r>
              <a:rPr lang="en-US" dirty="0" smtClean="0"/>
              <a:t> mother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C:\Users\user\Desktop\5d9bd784bfd234610bf8ba15e7ad6a4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166203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"/>
            <a:ext cx="1664208" cy="83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4600" y="533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Let’s share our games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2019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BG0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KA201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062605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IMG_1121.JPG"/>
          <p:cNvPicPr>
            <a:picLocks noChangeAspect="1"/>
          </p:cNvPicPr>
          <p:nvPr/>
        </p:nvPicPr>
        <p:blipFill>
          <a:blip r:embed="rId4" cstate="print"/>
          <a:srcRect l="7692" t="22222" r="15385" b="4444"/>
          <a:stretch>
            <a:fillRect/>
          </a:stretch>
        </p:blipFill>
        <p:spPr>
          <a:xfrm>
            <a:off x="457200" y="1524000"/>
            <a:ext cx="8382000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6324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Belma</a:t>
            </a:r>
            <a:r>
              <a:rPr lang="en-US" dirty="0" smtClean="0"/>
              <a:t> and </a:t>
            </a:r>
            <a:r>
              <a:rPr lang="en-US" dirty="0" err="1" smtClean="0"/>
              <a:t>Xhana’s</a:t>
            </a:r>
            <a:r>
              <a:rPr lang="en-US" dirty="0" smtClean="0"/>
              <a:t> mothers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C:\Users\user\Desktop\5d9bd784bfd234610bf8ba15e7ad6a4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166203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"/>
            <a:ext cx="1664208" cy="83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4600" y="533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Let’s share our games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2019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BG0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KA201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062605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IMG_1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0" y="1981200"/>
            <a:ext cx="3276600" cy="3943350"/>
          </a:xfrm>
          <a:prstGeom prst="rect">
            <a:avLst/>
          </a:prstGeom>
        </p:spPr>
      </p:pic>
      <p:pic>
        <p:nvPicPr>
          <p:cNvPr id="13" name="Picture 12" descr="IMG_12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308600" y="2159000"/>
            <a:ext cx="4013200" cy="3657600"/>
          </a:xfrm>
          <a:prstGeom prst="rect">
            <a:avLst/>
          </a:prstGeom>
        </p:spPr>
      </p:pic>
      <p:pic>
        <p:nvPicPr>
          <p:cNvPr id="14" name="Picture 13" descr="IMG_12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514600" y="2133600"/>
            <a:ext cx="3962400" cy="3657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242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Fatima, Rubin and Eva’s cousins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C:\Users\user\Desktop\5d9bd784bfd234610bf8ba15e7ad6a4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166203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"/>
            <a:ext cx="1664208" cy="83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371600"/>
            <a:ext cx="731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 pitchFamily="34" charset="0"/>
                <a:cs typeface="Arial" pitchFamily="34" charset="0"/>
              </a:rPr>
              <a:t>Decorating the classroom for the New Year 2020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533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Let’s share our games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2019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BG0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KA201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062605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viber_image_2020-02-15_21-20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33600"/>
            <a:ext cx="3429000" cy="4038600"/>
          </a:xfrm>
          <a:prstGeom prst="rect">
            <a:avLst/>
          </a:prstGeom>
        </p:spPr>
      </p:pic>
      <p:pic>
        <p:nvPicPr>
          <p:cNvPr id="10" name="Picture 9" descr="viber_image_2020-02-15_21-20-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2133600"/>
            <a:ext cx="2895600" cy="4038600"/>
          </a:xfrm>
          <a:prstGeom prst="rect">
            <a:avLst/>
          </a:prstGeom>
        </p:spPr>
      </p:pic>
      <p:pic>
        <p:nvPicPr>
          <p:cNvPr id="12" name="Picture 11" descr="viber_image_2020-02-15_21-20-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2133600"/>
            <a:ext cx="29718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C:\Users\user\Desktop\5d9bd784bfd234610bf8ba15e7ad6a4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166203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"/>
            <a:ext cx="1664208" cy="83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1219200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 pitchFamily="34" charset="0"/>
                <a:cs typeface="Arial" pitchFamily="34" charset="0"/>
              </a:rPr>
              <a:t>Preparation of clothes for the celebration of the New Year 2020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533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Let’s share our games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2019 – 1 – BG01 _ KA201 - 062605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viber_image_2020-02-15_21-20-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819400"/>
            <a:ext cx="2209800" cy="2438400"/>
          </a:xfrm>
          <a:prstGeom prst="rect">
            <a:avLst/>
          </a:prstGeom>
        </p:spPr>
      </p:pic>
      <p:pic>
        <p:nvPicPr>
          <p:cNvPr id="10" name="Picture 9" descr="viber_image_2020-02-15_21-20-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2819400"/>
            <a:ext cx="4343400" cy="2438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156</TotalTime>
  <Words>309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opal-compaq</cp:lastModifiedBy>
  <cp:revision>3</cp:revision>
  <dcterms:created xsi:type="dcterms:W3CDTF">2020-02-15T18:17:28Z</dcterms:created>
  <dcterms:modified xsi:type="dcterms:W3CDTF">2020-02-19T12:33:11Z</dcterms:modified>
</cp:coreProperties>
</file>