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56" r:id="rId4"/>
    <p:sldId id="257" r:id="rId5"/>
    <p:sldId id="258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1CF103-30BA-48BE-97E4-5F45EB198DCF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12A4C4-0137-49F2-978D-6E766C7108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space.etwinning.net/107360/pages/page/109935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468313" y="2492375"/>
            <a:ext cx="8351837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UY" altLang="en-US" sz="3600" dirty="0" smtClean="0">
                <a:solidFill>
                  <a:schemeClr val="tx1"/>
                </a:solidFill>
              </a:rPr>
              <a:t>JOUDG “BRESHIA”</a:t>
            </a:r>
            <a:br>
              <a:rPr lang="es-UY" altLang="en-US" sz="3600" dirty="0" smtClean="0">
                <a:solidFill>
                  <a:schemeClr val="tx1"/>
                </a:solidFill>
              </a:rPr>
            </a:br>
            <a:r>
              <a:rPr lang="es-UY" altLang="en-US" sz="3600" dirty="0" smtClean="0">
                <a:solidFill>
                  <a:schemeClr val="tx1"/>
                </a:solidFill>
              </a:rPr>
              <a:t>DEBAR - NORTH  MACEDONIA</a:t>
            </a:r>
            <a:br>
              <a:rPr lang="es-UY" altLang="en-US" sz="3600" dirty="0" smtClean="0">
                <a:solidFill>
                  <a:schemeClr val="tx1"/>
                </a:solidFill>
              </a:rPr>
            </a:br>
            <a:r>
              <a:rPr lang="es-UY" altLang="en-US" sz="3600" dirty="0" smtClean="0">
                <a:solidFill>
                  <a:schemeClr val="tx1"/>
                </a:solidFill>
              </a:rPr>
              <a:t>www.breshia.net</a:t>
            </a:r>
            <a:endParaRPr lang="es-ES" alt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27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24193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6250"/>
            <a:ext cx="27368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"/>
            <a:ext cx="6480048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Education status in our country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	In our country education status is in </a:t>
            </a:r>
            <a:r>
              <a:rPr lang="en-BB" sz="2400" dirty="0" smtClean="0"/>
              <a:t>level</a:t>
            </a:r>
            <a:r>
              <a:rPr lang="en-US" sz="2400" dirty="0" smtClean="0"/>
              <a:t> and works very well. The parents are satisfied from educators and by the way the child reflects on himself acquired knowledge.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activities inside and outside in the kindergarten space held regularly where we used differently materials and in children develop the imagination, creativity and areas development (motor development, socio-emotional and cognitive).</a:t>
            </a:r>
          </a:p>
          <a:p>
            <a:pPr algn="just"/>
            <a:r>
              <a:rPr lang="en-US" sz="2400" dirty="0" smtClean="0"/>
              <a:t>With this project MY TEACHER: NATURE, we progress too much that activities to be realized outside and with natural materials.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620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Science</a:t>
            </a:r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 Fair in kindergarten </a:t>
            </a:r>
            <a:r>
              <a:rPr lang="en-BB" dirty="0" smtClean="0">
                <a:solidFill>
                  <a:schemeClr val="tx1"/>
                </a:solidFill>
                <a:latin typeface="Britannic Bold" pitchFamily="34" charset="0"/>
              </a:rPr>
              <a:t/>
            </a:r>
            <a:br>
              <a:rPr lang="en-BB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JOUDG “</a:t>
            </a:r>
            <a:r>
              <a:rPr lang="en-US" dirty="0" err="1" smtClean="0">
                <a:solidFill>
                  <a:schemeClr val="tx1"/>
                </a:solidFill>
                <a:latin typeface="Britannic Bold" pitchFamily="34" charset="0"/>
              </a:rPr>
              <a:t>Breshia</a:t>
            </a:r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” - Debar</a:t>
            </a:r>
            <a:endParaRPr lang="en-US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" name="Picture 3" descr="viber_image_2021-02-17_10-19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800" y="1856509"/>
            <a:ext cx="6908800" cy="27432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14" y="4613564"/>
            <a:ext cx="2286000" cy="2057400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630883"/>
            <a:ext cx="2427514" cy="2057400"/>
          </a:xfrm>
          <a:prstGeom prst="rect">
            <a:avLst/>
          </a:prstGeom>
        </p:spPr>
      </p:pic>
      <p:pic>
        <p:nvPicPr>
          <p:cNvPr id="7" name="Picture 6" descr="viber_image_2021-02-17_10-40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630883"/>
            <a:ext cx="2362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325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Module: Science with Natural Materials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en-US" sz="2800" b="1" i="1" dirty="0" smtClean="0">
                <a:latin typeface="Britannic Bold" pitchFamily="34" charset="0"/>
              </a:rPr>
              <a:t>In the garden of </a:t>
            </a:r>
            <a:r>
              <a:rPr lang="en-US" sz="2800" b="1" i="1" dirty="0" err="1" smtClean="0">
                <a:latin typeface="Britannic Bold" pitchFamily="34" charset="0"/>
              </a:rPr>
              <a:t>Breshia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" name="Picture 3" descr="a8728c42e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1" y="1752600"/>
            <a:ext cx="2959331" cy="2441448"/>
          </a:xfrm>
          <a:prstGeom prst="rect">
            <a:avLst/>
          </a:prstGeom>
        </p:spPr>
      </p:pic>
      <p:pic>
        <p:nvPicPr>
          <p:cNvPr id="5" name="Picture 4" descr="af7a1508e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017520" cy="2438400"/>
          </a:xfrm>
          <a:prstGeom prst="rect">
            <a:avLst/>
          </a:prstGeom>
        </p:spPr>
      </p:pic>
      <p:pic>
        <p:nvPicPr>
          <p:cNvPr id="6" name="Picture 5" descr="b18d27f8e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267200"/>
            <a:ext cx="3214251" cy="2423160"/>
          </a:xfrm>
          <a:prstGeom prst="rect">
            <a:avLst/>
          </a:prstGeom>
        </p:spPr>
      </p:pic>
      <p:pic>
        <p:nvPicPr>
          <p:cNvPr id="7" name="Picture 6" descr="b0839e60e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99" y="4267201"/>
            <a:ext cx="3218688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Britannic Bold" pitchFamily="34" charset="0"/>
              </a:rPr>
              <a:t>Autumn is coming in our Kindergarten</a:t>
            </a:r>
            <a:endParaRPr lang="en-US" sz="2800" dirty="0">
              <a:latin typeface="Britannic Bold" pitchFamily="34" charset="0"/>
            </a:endParaRPr>
          </a:p>
        </p:txBody>
      </p:sp>
      <p:pic>
        <p:nvPicPr>
          <p:cNvPr id="4" name="Picture 3" descr="bb7dbf866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2625090" cy="2895600"/>
          </a:xfrm>
          <a:prstGeom prst="rect">
            <a:avLst/>
          </a:prstGeom>
        </p:spPr>
      </p:pic>
      <p:pic>
        <p:nvPicPr>
          <p:cNvPr id="5" name="Picture 4" descr="ba74362e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371600"/>
            <a:ext cx="2209800" cy="2895600"/>
          </a:xfrm>
          <a:prstGeom prst="rect">
            <a:avLst/>
          </a:prstGeom>
        </p:spPr>
      </p:pic>
      <p:pic>
        <p:nvPicPr>
          <p:cNvPr id="6" name="Picture 5" descr="bd90d2766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371600"/>
            <a:ext cx="2133600" cy="2895600"/>
          </a:xfrm>
          <a:prstGeom prst="rect">
            <a:avLst/>
          </a:prstGeom>
        </p:spPr>
      </p:pic>
      <p:pic>
        <p:nvPicPr>
          <p:cNvPr id="7" name="Picture 6" descr="c1b6f8166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419600"/>
            <a:ext cx="3657600" cy="2286000"/>
          </a:xfrm>
          <a:prstGeom prst="rect">
            <a:avLst/>
          </a:prstGeom>
        </p:spPr>
      </p:pic>
      <p:pic>
        <p:nvPicPr>
          <p:cNvPr id="8" name="Picture 7" descr="be9a5bce6_o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419600"/>
            <a:ext cx="3429000" cy="2247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Module: Art of Nature</a:t>
            </a:r>
            <a:r>
              <a:rPr lang="en-US" sz="2800" b="1" dirty="0" smtClean="0">
                <a:latin typeface="Britannic Bold" pitchFamily="34" charset="0"/>
              </a:rPr>
              <a:t/>
            </a:r>
            <a:br>
              <a:rPr lang="en-US" sz="2800" b="1" dirty="0" smtClean="0">
                <a:latin typeface="Britannic Bold" pitchFamily="34" charset="0"/>
              </a:rPr>
            </a:br>
            <a:r>
              <a:rPr lang="en-US" sz="2800" b="1" i="1" dirty="0" smtClean="0">
                <a:latin typeface="Britannic Bold" pitchFamily="34" charset="0"/>
              </a:rPr>
              <a:t>Food for birds in the winter</a:t>
            </a:r>
            <a:endParaRPr lang="en-US" sz="2800" b="1" dirty="0">
              <a:latin typeface="Britannic Bold" pitchFamily="34" charset="0"/>
            </a:endParaRPr>
          </a:p>
        </p:txBody>
      </p:sp>
      <p:pic>
        <p:nvPicPr>
          <p:cNvPr id="4" name="Picture 3" descr="c1b8b1716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2286000" cy="3048000"/>
          </a:xfrm>
          <a:prstGeom prst="rect">
            <a:avLst/>
          </a:prstGeom>
        </p:spPr>
      </p:pic>
      <p:pic>
        <p:nvPicPr>
          <p:cNvPr id="5" name="Picture 4" descr="c0af2819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828800"/>
            <a:ext cx="2286000" cy="3048000"/>
          </a:xfrm>
          <a:prstGeom prst="rect">
            <a:avLst/>
          </a:prstGeom>
        </p:spPr>
      </p:pic>
      <p:pic>
        <p:nvPicPr>
          <p:cNvPr id="6" name="Picture 5" descr="be937fed6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828800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"/>
            <a:ext cx="6480048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Britannic Bold" pitchFamily="34" charset="0"/>
              </a:rPr>
              <a:t>Artistic ideas with the tree</a:t>
            </a:r>
            <a:endParaRPr lang="en-US" sz="2800" dirty="0">
              <a:latin typeface="Britannic Bold" pitchFamily="34" charset="0"/>
            </a:endParaRPr>
          </a:p>
        </p:txBody>
      </p:sp>
      <p:pic>
        <p:nvPicPr>
          <p:cNvPr id="4" name="Picture 3" descr="c09c46156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2286000" cy="3048000"/>
          </a:xfrm>
          <a:prstGeom prst="rect">
            <a:avLst/>
          </a:prstGeom>
        </p:spPr>
      </p:pic>
      <p:pic>
        <p:nvPicPr>
          <p:cNvPr id="5" name="Picture 4" descr="bc6d8b39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219200"/>
            <a:ext cx="2362200" cy="3048000"/>
          </a:xfrm>
          <a:prstGeom prst="rect">
            <a:avLst/>
          </a:prstGeom>
        </p:spPr>
      </p:pic>
      <p:pic>
        <p:nvPicPr>
          <p:cNvPr id="6" name="Picture 5" descr="bb6401a16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219200"/>
            <a:ext cx="2286000" cy="3048000"/>
          </a:xfrm>
          <a:prstGeom prst="rect">
            <a:avLst/>
          </a:prstGeom>
        </p:spPr>
      </p:pic>
      <p:pic>
        <p:nvPicPr>
          <p:cNvPr id="7" name="Picture 6" descr="c2a6c3896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343400"/>
            <a:ext cx="2895600" cy="2209800"/>
          </a:xfrm>
          <a:prstGeom prst="rect">
            <a:avLst/>
          </a:prstGeom>
        </p:spPr>
      </p:pic>
      <p:pic>
        <p:nvPicPr>
          <p:cNvPr id="8" name="Picture 7" descr="c1a5cf6d6_o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343400"/>
            <a:ext cx="2743200" cy="2209800"/>
          </a:xfrm>
          <a:prstGeom prst="rect">
            <a:avLst/>
          </a:prstGeom>
        </p:spPr>
      </p:pic>
      <p:pic>
        <p:nvPicPr>
          <p:cNvPr id="9" name="Picture 8" descr="c2b7ee016_op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343400"/>
            <a:ext cx="2286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567950" cy="16555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latin typeface="Britannic Bold" pitchFamily="34" charset="0"/>
              </a:rPr>
              <a:t>All activities can be found at eTwinning platform:</a:t>
            </a:r>
          </a:p>
          <a:p>
            <a:pPr algn="ctr"/>
            <a:endParaRPr lang="en-US" sz="2400" dirty="0" smtClean="0">
              <a:latin typeface="Britannic Bold" pitchFamily="34" charset="0"/>
            </a:endParaRPr>
          </a:p>
          <a:p>
            <a:pPr algn="ctr"/>
            <a:r>
              <a:rPr lang="en-US" sz="2400" dirty="0" smtClean="0">
                <a:latin typeface="Britannic Bold" pitchFamily="34" charset="0"/>
                <a:hlinkClick r:id="rId2"/>
              </a:rPr>
              <a:t>https://twinspace.etwinning.net/107360/pages/page/1099359</a:t>
            </a:r>
            <a:endParaRPr lang="en-US" sz="2400" dirty="0" smtClean="0">
              <a:latin typeface="Britannic Bold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</TotalTime>
  <Words>48</Words>
  <Application>Microsoft Office PowerPoint</Application>
  <PresentationFormat>Ekran Gösterisi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Franklin Gothic Book</vt:lpstr>
      <vt:lpstr>Wingdings 2</vt:lpstr>
      <vt:lpstr>Technic</vt:lpstr>
      <vt:lpstr>JOUDG “BRESHIA” DEBAR - NORTH  MACEDONIA www.breshia.net</vt:lpstr>
      <vt:lpstr>PowerPoint Sunusu</vt:lpstr>
      <vt:lpstr>Science Fair in kindergarten  JOUDG “Breshia” - Debar</vt:lpstr>
      <vt:lpstr>Module: Science with Natural Materials In the garden of Breshia</vt:lpstr>
      <vt:lpstr>Autumn is coming in our Kindergarten</vt:lpstr>
      <vt:lpstr>Module: Art of Nature Food for birds in the winter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JOUDG “BRESHIA” DEBAR - NORTH  MACEDONIA www.breshia.net</dc:title>
  <dc:creator>Windows User</dc:creator>
  <cp:lastModifiedBy>ronaldinho424</cp:lastModifiedBy>
  <cp:revision>3</cp:revision>
  <dcterms:created xsi:type="dcterms:W3CDTF">2021-02-17T09:05:41Z</dcterms:created>
  <dcterms:modified xsi:type="dcterms:W3CDTF">2021-02-17T13:39:52Z</dcterms:modified>
</cp:coreProperties>
</file>