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B70"/>
    <a:srgbClr val="FDF777"/>
    <a:srgbClr val="F7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635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1dbda9b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1dbda9b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98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FDF777"/>
            </a:gs>
            <a:gs pos="28000">
              <a:srgbClr val="F7FDA5"/>
            </a:gs>
            <a:gs pos="82000">
              <a:srgbClr val="6DFB70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125975"/>
            <a:ext cx="2258603" cy="46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err="1" smtClean="0"/>
              <a:t>Children</a:t>
            </a:r>
            <a:r>
              <a:rPr lang="et-EE" dirty="0" smtClean="0"/>
              <a:t> and </a:t>
            </a:r>
            <a:r>
              <a:rPr lang="et-EE" dirty="0" err="1" smtClean="0"/>
              <a:t>accidents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93582" y="11551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t-EE" sz="2400" dirty="0" err="1"/>
              <a:t>We</a:t>
            </a:r>
            <a:r>
              <a:rPr lang="et-EE" sz="2400" dirty="0"/>
              <a:t> </a:t>
            </a:r>
            <a:r>
              <a:rPr lang="et-EE" sz="2400" dirty="0" err="1"/>
              <a:t>have</a:t>
            </a:r>
            <a:r>
              <a:rPr lang="et-EE" sz="2400" dirty="0"/>
              <a:t> all </a:t>
            </a:r>
            <a:r>
              <a:rPr lang="et-EE" sz="2400" dirty="0" err="1"/>
              <a:t>learned</a:t>
            </a:r>
            <a:r>
              <a:rPr lang="et-EE" sz="2400" dirty="0"/>
              <a:t> </a:t>
            </a:r>
            <a:r>
              <a:rPr lang="et-EE" sz="2400" dirty="0" err="1"/>
              <a:t>first</a:t>
            </a:r>
            <a:r>
              <a:rPr lang="et-EE" sz="2400" dirty="0"/>
              <a:t> </a:t>
            </a:r>
            <a:r>
              <a:rPr lang="et-EE" sz="2400" dirty="0" err="1"/>
              <a:t>aid</a:t>
            </a:r>
            <a:r>
              <a:rPr lang="et-EE" sz="2400" dirty="0"/>
              <a:t>. </a:t>
            </a:r>
            <a:endParaRPr sz="24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623391"/>
            <a:ext cx="8520600" cy="2945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, </a:t>
            </a: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 smtClean="0"/>
              <a:t>less</a:t>
            </a:r>
            <a:endParaRPr lang="et-EE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t-EE" dirty="0" err="1"/>
              <a:t>It's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always</a:t>
            </a:r>
            <a:r>
              <a:rPr lang="et-EE" dirty="0"/>
              <a:t> </a:t>
            </a:r>
            <a:r>
              <a:rPr lang="et-EE" dirty="0" err="1"/>
              <a:t>easy</a:t>
            </a:r>
            <a:r>
              <a:rPr lang="et-EE" dirty="0"/>
              <a:t>. </a:t>
            </a:r>
            <a:endParaRPr lang="et-EE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t-EE" dirty="0" err="1"/>
              <a:t>If</a:t>
            </a:r>
            <a:r>
              <a:rPr lang="et-EE" dirty="0"/>
              <a:t> a </a:t>
            </a:r>
            <a:r>
              <a:rPr lang="et-EE" dirty="0" err="1"/>
              <a:t>person</a:t>
            </a:r>
            <a:r>
              <a:rPr lang="et-EE" dirty="0"/>
              <a:t> </a:t>
            </a:r>
            <a:r>
              <a:rPr lang="et-EE" dirty="0" err="1"/>
              <a:t>does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work</a:t>
            </a:r>
            <a:r>
              <a:rPr lang="et-EE" dirty="0"/>
              <a:t> in </a:t>
            </a:r>
            <a:r>
              <a:rPr lang="et-EE" dirty="0" err="1"/>
              <a:t>medicine</a:t>
            </a:r>
            <a:r>
              <a:rPr lang="et-EE" dirty="0"/>
              <a:t> on a </a:t>
            </a:r>
            <a:r>
              <a:rPr lang="et-EE" dirty="0" err="1"/>
              <a:t>daily</a:t>
            </a:r>
            <a:r>
              <a:rPr lang="et-EE" dirty="0"/>
              <a:t> </a:t>
            </a:r>
            <a:r>
              <a:rPr lang="et-EE" dirty="0" err="1"/>
              <a:t>basis</a:t>
            </a:r>
            <a:r>
              <a:rPr lang="et-EE" dirty="0"/>
              <a:t>,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difficult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predict</a:t>
            </a:r>
            <a:r>
              <a:rPr lang="et-EE" dirty="0"/>
              <a:t> </a:t>
            </a:r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his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her</a:t>
            </a:r>
            <a:r>
              <a:rPr lang="et-EE" dirty="0"/>
              <a:t> </a:t>
            </a:r>
            <a:r>
              <a:rPr lang="et-EE" dirty="0" err="1"/>
              <a:t>behavior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at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scene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accident</a:t>
            </a:r>
            <a:r>
              <a:rPr lang="et-EE" dirty="0" smtClean="0"/>
              <a:t>.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t-EE" dirty="0"/>
              <a:t>A </a:t>
            </a:r>
            <a:r>
              <a:rPr lang="et-EE" dirty="0" err="1"/>
              <a:t>panicked</a:t>
            </a:r>
            <a:r>
              <a:rPr lang="et-EE" dirty="0"/>
              <a:t> </a:t>
            </a:r>
            <a:r>
              <a:rPr lang="et-EE" dirty="0" err="1"/>
              <a:t>person</a:t>
            </a:r>
            <a:r>
              <a:rPr lang="et-EE" dirty="0"/>
              <a:t> </a:t>
            </a:r>
            <a:r>
              <a:rPr lang="et-EE" dirty="0" err="1"/>
              <a:t>cannot</a:t>
            </a:r>
            <a:r>
              <a:rPr lang="et-EE" dirty="0"/>
              <a:t> </a:t>
            </a:r>
            <a:r>
              <a:rPr lang="et-EE" dirty="0" err="1"/>
              <a:t>always</a:t>
            </a:r>
            <a:r>
              <a:rPr lang="et-EE" dirty="0"/>
              <a:t> </a:t>
            </a:r>
            <a:r>
              <a:rPr lang="et-EE" dirty="0" err="1"/>
              <a:t>remember</a:t>
            </a:r>
            <a:r>
              <a:rPr lang="et-EE" dirty="0"/>
              <a:t> </a:t>
            </a:r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needs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done</a:t>
            </a:r>
            <a:r>
              <a:rPr lang="et-EE" dirty="0"/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52391" y="140225"/>
            <a:ext cx="6405342" cy="469375"/>
          </a:xfrm>
        </p:spPr>
        <p:txBody>
          <a:bodyPr/>
          <a:lstStyle/>
          <a:p>
            <a:r>
              <a:rPr lang="et-EE" sz="2400" dirty="0" err="1" smtClean="0"/>
              <a:t>Children</a:t>
            </a:r>
            <a:r>
              <a:rPr lang="et-EE" sz="2400" dirty="0" smtClean="0"/>
              <a:t> </a:t>
            </a:r>
            <a:r>
              <a:rPr lang="et-EE" sz="2400" dirty="0"/>
              <a:t>and </a:t>
            </a:r>
            <a:r>
              <a:rPr lang="et-EE" sz="2400" dirty="0" err="1"/>
              <a:t>accidents</a:t>
            </a:r>
            <a:endParaRPr lang="et-EE" sz="2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11700" y="960783"/>
            <a:ext cx="8520600" cy="3995530"/>
          </a:xfrm>
        </p:spPr>
        <p:txBody>
          <a:bodyPr/>
          <a:lstStyle/>
          <a:p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panic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event</a:t>
            </a:r>
            <a:r>
              <a:rPr lang="et-EE" dirty="0"/>
              <a:t> of </a:t>
            </a:r>
            <a:r>
              <a:rPr lang="et-EE" dirty="0" err="1"/>
              <a:t>an</a:t>
            </a:r>
            <a:r>
              <a:rPr lang="et-EE" dirty="0"/>
              <a:t> </a:t>
            </a:r>
            <a:r>
              <a:rPr lang="et-EE" dirty="0" err="1" smtClean="0"/>
              <a:t>accident</a:t>
            </a:r>
            <a:endParaRPr lang="et-EE" dirty="0" smtClean="0"/>
          </a:p>
          <a:p>
            <a:r>
              <a:rPr lang="et-EE" dirty="0" err="1" smtClean="0"/>
              <a:t>It</a:t>
            </a:r>
            <a:r>
              <a:rPr lang="et-EE" dirty="0" smtClean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important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role-play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situations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 </a:t>
            </a:r>
            <a:endParaRPr lang="et-EE" dirty="0" smtClean="0"/>
          </a:p>
          <a:p>
            <a:r>
              <a:rPr lang="et-EE" dirty="0" smtClean="0"/>
              <a:t>In </a:t>
            </a:r>
            <a:r>
              <a:rPr lang="et-EE" dirty="0" err="1"/>
              <a:t>teaching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, </a:t>
            </a:r>
            <a:r>
              <a:rPr lang="et-EE" dirty="0" err="1"/>
              <a:t>we</a:t>
            </a:r>
            <a:r>
              <a:rPr lang="et-EE" dirty="0"/>
              <a:t> must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forget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are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able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do</a:t>
            </a:r>
            <a:r>
              <a:rPr lang="et-EE" dirty="0"/>
              <a:t> and </a:t>
            </a:r>
            <a:r>
              <a:rPr lang="et-EE" dirty="0" err="1"/>
              <a:t>learn</a:t>
            </a:r>
            <a:r>
              <a:rPr lang="et-EE" dirty="0"/>
              <a:t> all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.</a:t>
            </a:r>
          </a:p>
          <a:p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teach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first</a:t>
            </a:r>
            <a:r>
              <a:rPr lang="et-EE" dirty="0"/>
              <a:t> </a:t>
            </a:r>
            <a:r>
              <a:rPr lang="et-EE" dirty="0" err="1"/>
              <a:t>aid</a:t>
            </a:r>
            <a:r>
              <a:rPr lang="et-EE" dirty="0"/>
              <a:t> </a:t>
            </a:r>
            <a:r>
              <a:rPr lang="et-EE" dirty="0" err="1"/>
              <a:t>techniques</a:t>
            </a:r>
            <a:r>
              <a:rPr lang="et-EE" dirty="0"/>
              <a:t>,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cannot</a:t>
            </a:r>
            <a:r>
              <a:rPr lang="et-EE" dirty="0"/>
              <a:t> </a:t>
            </a:r>
            <a:r>
              <a:rPr lang="et-EE" dirty="0" err="1"/>
              <a:t>expect</a:t>
            </a:r>
            <a:r>
              <a:rPr lang="et-EE" dirty="0"/>
              <a:t> </a:t>
            </a:r>
            <a:r>
              <a:rPr lang="et-EE" dirty="0" err="1"/>
              <a:t>them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behave</a:t>
            </a:r>
            <a:r>
              <a:rPr lang="et-EE" dirty="0"/>
              <a:t> </a:t>
            </a:r>
            <a:r>
              <a:rPr lang="et-EE" dirty="0" err="1"/>
              <a:t>like</a:t>
            </a:r>
            <a:r>
              <a:rPr lang="et-EE" dirty="0"/>
              <a:t> </a:t>
            </a:r>
            <a:r>
              <a:rPr lang="et-EE" dirty="0" err="1"/>
              <a:t>experienced</a:t>
            </a:r>
            <a:r>
              <a:rPr lang="et-EE" dirty="0"/>
              <a:t> </a:t>
            </a:r>
            <a:r>
              <a:rPr lang="et-EE" dirty="0" err="1"/>
              <a:t>adults</a:t>
            </a:r>
            <a:r>
              <a:rPr lang="et-EE" dirty="0"/>
              <a:t>.</a:t>
            </a:r>
          </a:p>
          <a:p>
            <a:r>
              <a:rPr lang="et-EE" dirty="0" err="1"/>
              <a:t>There</a:t>
            </a:r>
            <a:r>
              <a:rPr lang="et-EE" dirty="0"/>
              <a:t> are </a:t>
            </a:r>
            <a:r>
              <a:rPr lang="et-EE" dirty="0" err="1"/>
              <a:t>many</a:t>
            </a:r>
            <a:r>
              <a:rPr lang="et-EE" dirty="0"/>
              <a:t> </a:t>
            </a:r>
            <a:r>
              <a:rPr lang="et-EE" dirty="0" err="1"/>
              <a:t>first</a:t>
            </a:r>
            <a:r>
              <a:rPr lang="et-EE" dirty="0"/>
              <a:t> </a:t>
            </a:r>
            <a:r>
              <a:rPr lang="et-EE" dirty="0" err="1"/>
              <a:t>aid</a:t>
            </a:r>
            <a:r>
              <a:rPr lang="et-EE" dirty="0"/>
              <a:t> </a:t>
            </a:r>
            <a:r>
              <a:rPr lang="et-EE" dirty="0" err="1"/>
              <a:t>techniques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do</a:t>
            </a:r>
            <a:r>
              <a:rPr lang="et-EE" dirty="0"/>
              <a:t> </a:t>
            </a:r>
            <a:r>
              <a:rPr lang="et-EE" dirty="0" err="1"/>
              <a:t>ourselves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do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make</a:t>
            </a:r>
            <a:r>
              <a:rPr lang="et-EE" dirty="0"/>
              <a:t> </a:t>
            </a:r>
            <a:r>
              <a:rPr lang="et-EE" dirty="0" err="1"/>
              <a:t>sense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teach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young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. </a:t>
            </a:r>
            <a:endParaRPr lang="et-EE" dirty="0" smtClean="0"/>
          </a:p>
          <a:p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make</a:t>
            </a:r>
            <a:r>
              <a:rPr lang="et-EE" dirty="0"/>
              <a:t> </a:t>
            </a:r>
            <a:r>
              <a:rPr lang="et-EE" dirty="0" err="1"/>
              <a:t>first</a:t>
            </a:r>
            <a:r>
              <a:rPr lang="et-EE" dirty="0"/>
              <a:t> </a:t>
            </a:r>
            <a:r>
              <a:rPr lang="et-EE" dirty="0" err="1"/>
              <a:t>aid</a:t>
            </a:r>
            <a:r>
              <a:rPr lang="et-EE" dirty="0"/>
              <a:t> </a:t>
            </a:r>
            <a:r>
              <a:rPr lang="et-EE" dirty="0" err="1"/>
              <a:t>education</a:t>
            </a:r>
            <a:r>
              <a:rPr lang="et-EE" dirty="0"/>
              <a:t> too </a:t>
            </a:r>
            <a:r>
              <a:rPr lang="et-EE" dirty="0" err="1"/>
              <a:t>difficult</a:t>
            </a:r>
            <a:r>
              <a:rPr lang="et-EE" dirty="0"/>
              <a:t>, </a:t>
            </a:r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lose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learn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because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feel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</a:t>
            </a:r>
            <a:r>
              <a:rPr lang="et-EE" dirty="0" err="1"/>
              <a:t>cannot</a:t>
            </a:r>
            <a:r>
              <a:rPr lang="et-EE" dirty="0"/>
              <a:t> </a:t>
            </a:r>
            <a:r>
              <a:rPr lang="et-EE" dirty="0" err="1"/>
              <a:t>cope</a:t>
            </a:r>
            <a:r>
              <a:rPr lang="et-EE" dirty="0"/>
              <a:t>. </a:t>
            </a:r>
            <a:endParaRPr lang="et-EE" dirty="0" smtClean="0"/>
          </a:p>
          <a:p>
            <a:r>
              <a:rPr lang="et-EE" dirty="0" err="1" smtClean="0"/>
              <a:t>Our</a:t>
            </a:r>
            <a:r>
              <a:rPr lang="et-EE" dirty="0" smtClean="0"/>
              <a:t> </a:t>
            </a:r>
            <a:r>
              <a:rPr lang="et-EE" dirty="0" err="1"/>
              <a:t>goal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compile</a:t>
            </a:r>
            <a:r>
              <a:rPr lang="et-EE" dirty="0"/>
              <a:t> </a:t>
            </a:r>
            <a:r>
              <a:rPr lang="et-EE" dirty="0" err="1"/>
              <a:t>teaching</a:t>
            </a:r>
            <a:r>
              <a:rPr lang="et-EE" dirty="0"/>
              <a:t> </a:t>
            </a:r>
            <a:r>
              <a:rPr lang="et-EE" dirty="0" err="1"/>
              <a:t>materials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teaching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up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age</a:t>
            </a:r>
            <a:r>
              <a:rPr lang="et-EE" dirty="0"/>
              <a:t> of </a:t>
            </a:r>
            <a:r>
              <a:rPr lang="et-EE" dirty="0" err="1"/>
              <a:t>seven</a:t>
            </a:r>
            <a:r>
              <a:rPr lang="et-EE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907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634771" y="131987"/>
            <a:ext cx="3749554" cy="572700"/>
          </a:xfrm>
        </p:spPr>
        <p:txBody>
          <a:bodyPr/>
          <a:lstStyle/>
          <a:p>
            <a:r>
              <a:rPr lang="et-EE" sz="2400" dirty="0" err="1" smtClean="0"/>
              <a:t>Emotional</a:t>
            </a:r>
            <a:r>
              <a:rPr lang="et-EE" sz="2400" dirty="0" smtClean="0"/>
              <a:t> </a:t>
            </a:r>
            <a:r>
              <a:rPr lang="et-EE" sz="2400" dirty="0" err="1"/>
              <a:t>shock</a:t>
            </a:r>
            <a:endParaRPr lang="et-EE" sz="2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806066"/>
          </a:xfrm>
        </p:spPr>
        <p:txBody>
          <a:bodyPr/>
          <a:lstStyle/>
          <a:p>
            <a:r>
              <a:rPr lang="et-EE" dirty="0" err="1"/>
              <a:t>Did</a:t>
            </a:r>
            <a:r>
              <a:rPr lang="et-EE" dirty="0"/>
              <a:t> I </a:t>
            </a:r>
            <a:r>
              <a:rPr lang="et-EE" dirty="0" err="1"/>
              <a:t>do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right</a:t>
            </a:r>
            <a:r>
              <a:rPr lang="et-EE" dirty="0"/>
              <a:t>? </a:t>
            </a:r>
            <a:endParaRPr lang="et-EE" dirty="0" smtClean="0"/>
          </a:p>
          <a:p>
            <a:r>
              <a:rPr lang="et-EE" dirty="0" err="1" smtClean="0"/>
              <a:t>What</a:t>
            </a:r>
            <a:r>
              <a:rPr lang="et-EE" dirty="0" smtClean="0"/>
              <a:t> </a:t>
            </a:r>
            <a:r>
              <a:rPr lang="et-EE" dirty="0" err="1"/>
              <a:t>did</a:t>
            </a:r>
            <a:r>
              <a:rPr lang="et-EE" dirty="0"/>
              <a:t> I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do</a:t>
            </a:r>
            <a:r>
              <a:rPr lang="et-EE" dirty="0"/>
              <a:t>? </a:t>
            </a:r>
            <a:endParaRPr lang="et-EE" dirty="0" smtClean="0"/>
          </a:p>
          <a:p>
            <a:r>
              <a:rPr lang="et-EE" dirty="0" err="1" smtClean="0"/>
              <a:t>Would</a:t>
            </a:r>
            <a:r>
              <a:rPr lang="et-EE" dirty="0" smtClean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victim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</a:t>
            </a:r>
            <a:r>
              <a:rPr lang="et-EE" dirty="0" err="1"/>
              <a:t>survived</a:t>
            </a:r>
            <a:r>
              <a:rPr lang="et-EE" dirty="0"/>
              <a:t> </a:t>
            </a:r>
            <a:r>
              <a:rPr lang="et-EE" dirty="0" err="1"/>
              <a:t>if</a:t>
            </a:r>
            <a:r>
              <a:rPr lang="et-EE" dirty="0"/>
              <a:t> I </a:t>
            </a:r>
            <a:r>
              <a:rPr lang="et-EE" dirty="0" err="1"/>
              <a:t>hadn´t</a:t>
            </a:r>
            <a:r>
              <a:rPr lang="et-EE" dirty="0"/>
              <a:t> </a:t>
            </a:r>
            <a:r>
              <a:rPr lang="et-EE" dirty="0" err="1"/>
              <a:t>touched</a:t>
            </a:r>
            <a:r>
              <a:rPr lang="et-EE" dirty="0"/>
              <a:t> </a:t>
            </a:r>
            <a:r>
              <a:rPr lang="et-EE" dirty="0" err="1"/>
              <a:t>them</a:t>
            </a:r>
            <a:r>
              <a:rPr lang="et-EE" dirty="0"/>
              <a:t>? </a:t>
            </a:r>
            <a:endParaRPr lang="et-EE" dirty="0" smtClean="0"/>
          </a:p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t-EE" dirty="0"/>
              <a:t>I </a:t>
            </a:r>
            <a:r>
              <a:rPr lang="et-EE" dirty="0" err="1"/>
              <a:t>had</a:t>
            </a:r>
            <a:r>
              <a:rPr lang="et-EE" dirty="0"/>
              <a:t> </a:t>
            </a:r>
            <a:r>
              <a:rPr lang="et-EE" dirty="0" err="1"/>
              <a:t>done</a:t>
            </a:r>
            <a:r>
              <a:rPr lang="et-EE" dirty="0"/>
              <a:t>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before</a:t>
            </a:r>
            <a:r>
              <a:rPr lang="et-EE" dirty="0"/>
              <a:t> and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, </a:t>
            </a:r>
            <a:r>
              <a:rPr lang="et-EE" dirty="0" err="1"/>
              <a:t>would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</a:t>
            </a:r>
            <a:r>
              <a:rPr lang="et-EE" dirty="0" err="1"/>
              <a:t>been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 smtClean="0"/>
              <a:t>?</a:t>
            </a:r>
          </a:p>
          <a:p>
            <a:endParaRPr lang="et-EE" dirty="0"/>
          </a:p>
          <a:p>
            <a:pPr marL="114300" indent="0">
              <a:buNone/>
            </a:pPr>
            <a:r>
              <a:rPr lang="et-EE" dirty="0" smtClean="0"/>
              <a:t>1-2 </a:t>
            </a:r>
            <a:r>
              <a:rPr lang="et-EE" dirty="0" err="1"/>
              <a:t>weeks</a:t>
            </a:r>
            <a:r>
              <a:rPr lang="et-EE" dirty="0"/>
              <a:t> </a:t>
            </a:r>
            <a:r>
              <a:rPr lang="et-EE" dirty="0" err="1"/>
              <a:t>after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accident</a:t>
            </a:r>
            <a:r>
              <a:rPr lang="et-EE" dirty="0"/>
              <a:t>, </a:t>
            </a:r>
            <a:r>
              <a:rPr lang="et-EE" dirty="0" err="1"/>
              <a:t>hesitations</a:t>
            </a:r>
            <a:r>
              <a:rPr lang="et-EE" dirty="0"/>
              <a:t> and </a:t>
            </a:r>
            <a:r>
              <a:rPr lang="et-EE" dirty="0" err="1"/>
              <a:t>fears</a:t>
            </a:r>
            <a:r>
              <a:rPr lang="et-EE" dirty="0"/>
              <a:t> are </a:t>
            </a:r>
            <a:r>
              <a:rPr lang="et-EE" dirty="0" err="1"/>
              <a:t>natural</a:t>
            </a:r>
            <a:r>
              <a:rPr lang="et-EE" dirty="0" smtClean="0"/>
              <a:t>.</a:t>
            </a:r>
          </a:p>
          <a:p>
            <a:pPr marL="114300" indent="0">
              <a:buNone/>
            </a:pP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anxiety</a:t>
            </a:r>
            <a:r>
              <a:rPr lang="et-EE" dirty="0"/>
              <a:t> </a:t>
            </a:r>
            <a:r>
              <a:rPr lang="et-EE" dirty="0" err="1"/>
              <a:t>does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decrease</a:t>
            </a:r>
            <a:r>
              <a:rPr lang="et-EE" dirty="0"/>
              <a:t> </a:t>
            </a:r>
            <a:r>
              <a:rPr lang="et-EE" dirty="0" err="1"/>
              <a:t>within</a:t>
            </a:r>
            <a:r>
              <a:rPr lang="et-EE" dirty="0"/>
              <a:t> 2-3 </a:t>
            </a:r>
            <a:r>
              <a:rPr lang="et-EE" dirty="0" err="1"/>
              <a:t>weeks</a:t>
            </a:r>
            <a:r>
              <a:rPr lang="et-EE" dirty="0"/>
              <a:t>, a </a:t>
            </a:r>
            <a:r>
              <a:rPr lang="et-EE" dirty="0" err="1"/>
              <a:t>psychologist</a:t>
            </a:r>
            <a:r>
              <a:rPr lang="et-EE" dirty="0"/>
              <a:t> </a:t>
            </a:r>
            <a:r>
              <a:rPr lang="et-EE" dirty="0" err="1"/>
              <a:t>should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consulted</a:t>
            </a:r>
            <a:r>
              <a:rPr lang="et-EE" dirty="0" smtClean="0"/>
              <a:t>.</a:t>
            </a:r>
          </a:p>
          <a:p>
            <a:pPr marL="114300" indent="0">
              <a:buNone/>
            </a:pPr>
            <a:r>
              <a:rPr lang="et-EE" dirty="0"/>
              <a:t>A </a:t>
            </a:r>
            <a:r>
              <a:rPr lang="et-EE" dirty="0" err="1"/>
              <a:t>similar</a:t>
            </a:r>
            <a:r>
              <a:rPr lang="et-EE" dirty="0"/>
              <a:t> need </a:t>
            </a:r>
            <a:r>
              <a:rPr lang="et-EE" dirty="0" err="1"/>
              <a:t>may</a:t>
            </a:r>
            <a:r>
              <a:rPr lang="et-EE" dirty="0"/>
              <a:t> </a:t>
            </a:r>
            <a:r>
              <a:rPr lang="et-EE" dirty="0" err="1"/>
              <a:t>arise</a:t>
            </a:r>
            <a:r>
              <a:rPr lang="et-EE" dirty="0"/>
              <a:t> in a </a:t>
            </a:r>
            <a:r>
              <a:rPr lang="et-EE" dirty="0" err="1"/>
              <a:t>child</a:t>
            </a:r>
            <a:r>
              <a:rPr lang="et-EE" dirty="0" smtClean="0"/>
              <a:t>.</a:t>
            </a:r>
          </a:p>
          <a:p>
            <a:pPr marL="114300" indent="0">
              <a:buNone/>
            </a:pPr>
            <a:r>
              <a:rPr lang="et-EE" dirty="0" err="1"/>
              <a:t>If</a:t>
            </a:r>
            <a:r>
              <a:rPr lang="et-EE" dirty="0"/>
              <a:t> a </a:t>
            </a:r>
            <a:r>
              <a:rPr lang="et-EE" dirty="0" err="1"/>
              <a:t>child</a:t>
            </a:r>
            <a:r>
              <a:rPr lang="et-EE" dirty="0"/>
              <a:t> </a:t>
            </a:r>
            <a:r>
              <a:rPr lang="et-EE" dirty="0" err="1"/>
              <a:t>cannot</a:t>
            </a:r>
            <a:r>
              <a:rPr lang="et-EE" dirty="0"/>
              <a:t> talk </a:t>
            </a:r>
            <a:r>
              <a:rPr lang="et-EE" dirty="0" err="1"/>
              <a:t>about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phenomenon</a:t>
            </a:r>
            <a:r>
              <a:rPr lang="et-EE" dirty="0"/>
              <a:t> and </a:t>
            </a:r>
            <a:r>
              <a:rPr lang="et-EE" dirty="0" err="1"/>
              <a:t>does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receive</a:t>
            </a:r>
            <a:r>
              <a:rPr lang="et-EE" dirty="0"/>
              <a:t> </a:t>
            </a:r>
            <a:r>
              <a:rPr lang="et-EE" dirty="0" err="1"/>
              <a:t>answers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his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her</a:t>
            </a:r>
            <a:r>
              <a:rPr lang="et-EE" dirty="0"/>
              <a:t> </a:t>
            </a:r>
            <a:r>
              <a:rPr lang="et-EE" dirty="0" err="1"/>
              <a:t>questions</a:t>
            </a:r>
            <a:r>
              <a:rPr lang="et-EE" dirty="0"/>
              <a:t>,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situation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frustrating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years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9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717149" y="82560"/>
            <a:ext cx="3593035" cy="572700"/>
          </a:xfrm>
        </p:spPr>
        <p:txBody>
          <a:bodyPr/>
          <a:lstStyle/>
          <a:p>
            <a:r>
              <a:rPr lang="et-EE" sz="2400" dirty="0" err="1" smtClean="0"/>
              <a:t>Algorithmic</a:t>
            </a:r>
            <a:r>
              <a:rPr lang="et-EE" sz="2400" dirty="0" smtClean="0"/>
              <a:t> </a:t>
            </a:r>
            <a:r>
              <a:rPr lang="et-EE" sz="2400" dirty="0" err="1"/>
              <a:t>learning</a:t>
            </a:r>
            <a:endParaRPr lang="et-EE" sz="2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Algorithmic</a:t>
            </a:r>
            <a:r>
              <a:rPr lang="et-EE" dirty="0" smtClean="0"/>
              <a:t> </a:t>
            </a:r>
            <a:r>
              <a:rPr lang="et-EE" dirty="0" err="1"/>
              <a:t>learning</a:t>
            </a:r>
            <a:r>
              <a:rPr lang="et-EE" dirty="0"/>
              <a:t> </a:t>
            </a:r>
            <a:r>
              <a:rPr lang="et-EE" dirty="0" err="1" smtClean="0"/>
              <a:t>creates</a:t>
            </a:r>
            <a:r>
              <a:rPr lang="et-EE" dirty="0" smtClean="0"/>
              <a:t> </a:t>
            </a:r>
            <a:r>
              <a:rPr lang="et-EE" dirty="0" err="1"/>
              <a:t>specific</a:t>
            </a:r>
            <a:r>
              <a:rPr lang="et-EE" dirty="0"/>
              <a:t> </a:t>
            </a:r>
            <a:r>
              <a:rPr lang="et-EE" dirty="0" err="1"/>
              <a:t>lines</a:t>
            </a:r>
            <a:r>
              <a:rPr lang="et-EE" dirty="0"/>
              <a:t> of </a:t>
            </a:r>
            <a:r>
              <a:rPr lang="et-EE" dirty="0" err="1"/>
              <a:t>command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make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easier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them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behave</a:t>
            </a:r>
            <a:r>
              <a:rPr lang="et-EE" dirty="0" smtClean="0"/>
              <a:t>.</a:t>
            </a:r>
          </a:p>
          <a:p>
            <a:pPr marL="114300" indent="0">
              <a:buNone/>
            </a:pPr>
            <a:endParaRPr lang="et-EE" dirty="0" smtClean="0"/>
          </a:p>
          <a:p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were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key</a:t>
            </a:r>
            <a:r>
              <a:rPr lang="et-EE" dirty="0"/>
              <a:t> </a:t>
            </a:r>
            <a:r>
              <a:rPr lang="et-EE" dirty="0" err="1"/>
              <a:t>issues</a:t>
            </a:r>
            <a:r>
              <a:rPr lang="et-EE" dirty="0"/>
              <a:t> </a:t>
            </a:r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comes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accident</a:t>
            </a:r>
            <a:r>
              <a:rPr lang="et-EE" dirty="0"/>
              <a:t> </a:t>
            </a:r>
            <a:r>
              <a:rPr lang="et-EE" dirty="0" err="1"/>
              <a:t>prevention</a:t>
            </a:r>
            <a:r>
              <a:rPr lang="et-EE" dirty="0"/>
              <a:t>?</a:t>
            </a:r>
          </a:p>
          <a:p>
            <a:pPr lvl="1">
              <a:buFont typeface="+mj-lt"/>
              <a:buAutoNum type="arabicPeriod"/>
            </a:pPr>
            <a:r>
              <a:rPr lang="et-EE" b="1" dirty="0" err="1"/>
              <a:t>What</a:t>
            </a:r>
            <a:r>
              <a:rPr lang="et-EE" b="1" dirty="0"/>
              <a:t> </a:t>
            </a:r>
            <a:r>
              <a:rPr lang="et-EE" b="1" dirty="0" err="1"/>
              <a:t>happened</a:t>
            </a:r>
            <a:r>
              <a:rPr lang="et-EE" b="1" dirty="0"/>
              <a:t> </a:t>
            </a:r>
            <a:r>
              <a:rPr lang="et-EE" b="1" dirty="0" err="1"/>
              <a:t>here</a:t>
            </a:r>
            <a:r>
              <a:rPr lang="et-EE" b="1" dirty="0"/>
              <a:t>?</a:t>
            </a:r>
            <a:endParaRPr lang="et-EE" dirty="0"/>
          </a:p>
          <a:p>
            <a:pPr lvl="1">
              <a:buFont typeface="+mj-lt"/>
              <a:buAutoNum type="arabicPeriod"/>
            </a:pPr>
            <a:r>
              <a:rPr lang="et-EE" b="1" dirty="0" err="1"/>
              <a:t>Why</a:t>
            </a:r>
            <a:r>
              <a:rPr lang="et-EE" b="1" dirty="0"/>
              <a:t> </a:t>
            </a:r>
            <a:r>
              <a:rPr lang="et-EE" b="1" dirty="0" err="1"/>
              <a:t>did</a:t>
            </a:r>
            <a:r>
              <a:rPr lang="et-EE" b="1" dirty="0"/>
              <a:t> </a:t>
            </a:r>
            <a:r>
              <a:rPr lang="et-EE" b="1" dirty="0" err="1"/>
              <a:t>this</a:t>
            </a:r>
            <a:r>
              <a:rPr lang="et-EE" b="1" dirty="0"/>
              <a:t> </a:t>
            </a:r>
            <a:r>
              <a:rPr lang="et-EE" b="1" dirty="0" err="1"/>
              <a:t>accident</a:t>
            </a:r>
            <a:r>
              <a:rPr lang="et-EE" b="1" dirty="0"/>
              <a:t> </a:t>
            </a:r>
            <a:r>
              <a:rPr lang="et-EE" b="1" dirty="0" err="1"/>
              <a:t>happen</a:t>
            </a:r>
            <a:r>
              <a:rPr lang="et-EE" b="1" dirty="0"/>
              <a:t>?</a:t>
            </a:r>
            <a:endParaRPr lang="et-EE" dirty="0"/>
          </a:p>
          <a:p>
            <a:pPr lvl="1">
              <a:buFont typeface="+mj-lt"/>
              <a:buAutoNum type="arabicPeriod"/>
            </a:pPr>
            <a:r>
              <a:rPr lang="et-EE" b="1" dirty="0" err="1"/>
              <a:t>What</a:t>
            </a:r>
            <a:r>
              <a:rPr lang="et-EE" b="1" dirty="0"/>
              <a:t> </a:t>
            </a:r>
            <a:r>
              <a:rPr lang="et-EE" b="1" dirty="0" err="1"/>
              <a:t>could</a:t>
            </a:r>
            <a:r>
              <a:rPr lang="et-EE" b="1" dirty="0"/>
              <a:t> </a:t>
            </a:r>
            <a:r>
              <a:rPr lang="et-EE" b="1" dirty="0" err="1"/>
              <a:t>have</a:t>
            </a:r>
            <a:r>
              <a:rPr lang="et-EE" b="1" dirty="0"/>
              <a:t> </a:t>
            </a:r>
            <a:r>
              <a:rPr lang="et-EE" b="1" dirty="0" err="1"/>
              <a:t>been</a:t>
            </a:r>
            <a:r>
              <a:rPr lang="et-EE" b="1" dirty="0"/>
              <a:t> </a:t>
            </a:r>
            <a:r>
              <a:rPr lang="et-EE" b="1" dirty="0" err="1"/>
              <a:t>done</a:t>
            </a:r>
            <a:r>
              <a:rPr lang="et-EE" b="1" dirty="0"/>
              <a:t> </a:t>
            </a:r>
            <a:r>
              <a:rPr lang="et-EE" b="1" dirty="0" err="1"/>
              <a:t>to</a:t>
            </a:r>
            <a:r>
              <a:rPr lang="et-EE" b="1" dirty="0"/>
              <a:t> </a:t>
            </a:r>
            <a:r>
              <a:rPr lang="et-EE" b="1" dirty="0" err="1"/>
              <a:t>prevent</a:t>
            </a:r>
            <a:r>
              <a:rPr lang="et-EE" b="1" dirty="0"/>
              <a:t> </a:t>
            </a:r>
            <a:r>
              <a:rPr lang="et-EE" b="1" dirty="0" err="1"/>
              <a:t>this</a:t>
            </a:r>
            <a:r>
              <a:rPr lang="et-EE" b="1" dirty="0"/>
              <a:t> </a:t>
            </a:r>
            <a:r>
              <a:rPr lang="et-EE" b="1" dirty="0" err="1"/>
              <a:t>accident</a:t>
            </a:r>
            <a:r>
              <a:rPr lang="et-EE" b="1" dirty="0"/>
              <a:t>?</a:t>
            </a:r>
            <a:endParaRPr lang="et-EE" dirty="0"/>
          </a:p>
          <a:p>
            <a:pPr lvl="1">
              <a:buFont typeface="+mj-lt"/>
              <a:buAutoNum type="arabicPeriod"/>
            </a:pPr>
            <a:r>
              <a:rPr lang="et-EE" b="1" dirty="0" err="1"/>
              <a:t>What</a:t>
            </a:r>
            <a:r>
              <a:rPr lang="et-EE" b="1" dirty="0"/>
              <a:t> </a:t>
            </a:r>
            <a:r>
              <a:rPr lang="et-EE" b="1" dirty="0" err="1"/>
              <a:t>do</a:t>
            </a:r>
            <a:r>
              <a:rPr lang="et-EE" b="1" dirty="0"/>
              <a:t> </a:t>
            </a:r>
            <a:r>
              <a:rPr lang="et-EE" b="1" dirty="0" err="1"/>
              <a:t>we</a:t>
            </a:r>
            <a:r>
              <a:rPr lang="et-EE" b="1" dirty="0"/>
              <a:t> need </a:t>
            </a:r>
            <a:r>
              <a:rPr lang="et-EE" b="1" dirty="0" err="1"/>
              <a:t>to</a:t>
            </a:r>
            <a:r>
              <a:rPr lang="et-EE" b="1" dirty="0"/>
              <a:t> </a:t>
            </a:r>
            <a:r>
              <a:rPr lang="et-EE" b="1" dirty="0" err="1"/>
              <a:t>do</a:t>
            </a:r>
            <a:r>
              <a:rPr lang="et-EE" b="1" dirty="0"/>
              <a:t> </a:t>
            </a:r>
            <a:r>
              <a:rPr lang="et-EE" b="1" dirty="0" err="1"/>
              <a:t>now</a:t>
            </a:r>
            <a:r>
              <a:rPr lang="et-EE" b="1" dirty="0"/>
              <a:t> </a:t>
            </a:r>
            <a:r>
              <a:rPr lang="et-EE" b="1" dirty="0" err="1"/>
              <a:t>that</a:t>
            </a:r>
            <a:r>
              <a:rPr lang="et-EE" b="1" dirty="0"/>
              <a:t> </a:t>
            </a:r>
            <a:r>
              <a:rPr lang="et-EE" b="1" dirty="0" err="1"/>
              <a:t>the</a:t>
            </a:r>
            <a:r>
              <a:rPr lang="et-EE" b="1" dirty="0"/>
              <a:t> </a:t>
            </a:r>
            <a:r>
              <a:rPr lang="et-EE" b="1" dirty="0" err="1"/>
              <a:t>accident</a:t>
            </a:r>
            <a:r>
              <a:rPr lang="et-EE" b="1" dirty="0"/>
              <a:t> </a:t>
            </a:r>
            <a:r>
              <a:rPr lang="et-EE" b="1" dirty="0" err="1"/>
              <a:t>has</a:t>
            </a:r>
            <a:r>
              <a:rPr lang="et-EE" b="1" dirty="0"/>
              <a:t> </a:t>
            </a:r>
            <a:r>
              <a:rPr lang="et-EE" b="1" dirty="0" err="1"/>
              <a:t>happened</a:t>
            </a:r>
            <a:r>
              <a:rPr lang="et-EE" b="1" dirty="0"/>
              <a:t>?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82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70205" y="107095"/>
            <a:ext cx="6175955" cy="416366"/>
          </a:xfrm>
        </p:spPr>
        <p:txBody>
          <a:bodyPr/>
          <a:lstStyle/>
          <a:p>
            <a:r>
              <a:rPr lang="et-EE" sz="2400" b="1" dirty="0" err="1"/>
              <a:t>Bicycle</a:t>
            </a:r>
            <a:r>
              <a:rPr lang="et-EE" sz="2400" b="1" dirty="0"/>
              <a:t> </a:t>
            </a:r>
            <a:r>
              <a:rPr lang="et-EE" sz="2400" b="1" dirty="0" err="1"/>
              <a:t>accident</a:t>
            </a:r>
            <a:endParaRPr lang="et-EE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8" y="573501"/>
            <a:ext cx="6009860" cy="45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65179" y="113541"/>
            <a:ext cx="6678822" cy="436245"/>
          </a:xfrm>
        </p:spPr>
        <p:txBody>
          <a:bodyPr/>
          <a:lstStyle/>
          <a:p>
            <a:r>
              <a:rPr lang="et-EE" sz="2400" b="1" dirty="0" err="1"/>
              <a:t>Bicycle</a:t>
            </a:r>
            <a:r>
              <a:rPr lang="et-EE" sz="2400" b="1" dirty="0"/>
              <a:t> </a:t>
            </a:r>
            <a:r>
              <a:rPr lang="et-EE" sz="2400" b="1" dirty="0" err="1"/>
              <a:t>accident</a:t>
            </a:r>
            <a:endParaRPr lang="et-EE" sz="2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-364435" y="597425"/>
            <a:ext cx="9196735" cy="4491410"/>
          </a:xfrm>
        </p:spPr>
        <p:txBody>
          <a:bodyPr/>
          <a:lstStyle/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1. </a:t>
            </a:r>
            <a:r>
              <a:rPr lang="et-EE" b="1" dirty="0" err="1" smtClean="0">
                <a:solidFill>
                  <a:srgbClr val="FF0000"/>
                </a:solidFill>
              </a:rPr>
              <a:t>What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happened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here</a:t>
            </a:r>
            <a:r>
              <a:rPr lang="et-EE" b="1" dirty="0" smtClean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girl</a:t>
            </a:r>
            <a:r>
              <a:rPr lang="et-EE" dirty="0"/>
              <a:t> </a:t>
            </a:r>
            <a:r>
              <a:rPr lang="et-EE" dirty="0" err="1"/>
              <a:t>went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a </a:t>
            </a:r>
            <a:r>
              <a:rPr lang="et-EE" dirty="0" err="1"/>
              <a:t>bike</a:t>
            </a:r>
            <a:r>
              <a:rPr lang="et-EE" dirty="0"/>
              <a:t> </a:t>
            </a:r>
            <a:r>
              <a:rPr lang="et-EE" dirty="0" err="1"/>
              <a:t>ride</a:t>
            </a:r>
            <a:r>
              <a:rPr lang="et-EE" dirty="0"/>
              <a:t>. </a:t>
            </a:r>
            <a:r>
              <a:rPr lang="et-EE" dirty="0" err="1"/>
              <a:t>He</a:t>
            </a:r>
            <a:r>
              <a:rPr lang="et-EE" dirty="0"/>
              <a:t> </a:t>
            </a:r>
            <a:r>
              <a:rPr lang="et-EE" dirty="0" err="1"/>
              <a:t>rode</a:t>
            </a:r>
            <a:r>
              <a:rPr lang="et-EE" dirty="0"/>
              <a:t> </a:t>
            </a:r>
            <a:r>
              <a:rPr lang="et-EE" dirty="0" err="1"/>
              <a:t>his</a:t>
            </a:r>
            <a:r>
              <a:rPr lang="et-EE" dirty="0"/>
              <a:t> </a:t>
            </a:r>
            <a:r>
              <a:rPr lang="et-EE" dirty="0" err="1"/>
              <a:t>bike</a:t>
            </a:r>
            <a:r>
              <a:rPr lang="et-EE" dirty="0"/>
              <a:t> </a:t>
            </a:r>
            <a:r>
              <a:rPr lang="et-EE" dirty="0" err="1"/>
              <a:t>against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flowerpot</a:t>
            </a:r>
            <a:r>
              <a:rPr lang="et-EE" dirty="0"/>
              <a:t> </a:t>
            </a:r>
            <a:endParaRPr lang="et-EE" dirty="0" smtClean="0"/>
          </a:p>
          <a:p>
            <a:pPr marL="596900" lvl="1" indent="0">
              <a:buNone/>
            </a:pPr>
            <a:r>
              <a:rPr lang="et-EE" dirty="0" smtClean="0"/>
              <a:t>and </a:t>
            </a:r>
            <a:r>
              <a:rPr lang="et-EE" dirty="0" err="1"/>
              <a:t>broke</a:t>
            </a:r>
            <a:r>
              <a:rPr lang="et-EE" dirty="0"/>
              <a:t> </a:t>
            </a:r>
            <a:r>
              <a:rPr lang="et-EE" dirty="0" err="1"/>
              <a:t>his</a:t>
            </a:r>
            <a:r>
              <a:rPr lang="et-EE" dirty="0"/>
              <a:t> head.</a:t>
            </a:r>
          </a:p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2. </a:t>
            </a:r>
            <a:r>
              <a:rPr lang="et-EE" b="1" dirty="0" err="1" smtClean="0">
                <a:solidFill>
                  <a:srgbClr val="FF0000"/>
                </a:solidFill>
              </a:rPr>
              <a:t>Why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did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this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accident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happen</a:t>
            </a:r>
            <a:r>
              <a:rPr lang="et-EE" b="1" dirty="0" smtClean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dirty="0" err="1"/>
              <a:t>He</a:t>
            </a:r>
            <a:r>
              <a:rPr lang="et-EE" dirty="0"/>
              <a:t> </a:t>
            </a:r>
            <a:r>
              <a:rPr lang="et-EE" dirty="0" err="1"/>
              <a:t>broke</a:t>
            </a:r>
            <a:r>
              <a:rPr lang="et-EE" dirty="0"/>
              <a:t> </a:t>
            </a:r>
            <a:r>
              <a:rPr lang="et-EE" dirty="0" err="1"/>
              <a:t>his</a:t>
            </a:r>
            <a:r>
              <a:rPr lang="et-EE" dirty="0"/>
              <a:t> head </a:t>
            </a:r>
            <a:r>
              <a:rPr lang="et-EE" dirty="0" err="1"/>
              <a:t>because</a:t>
            </a:r>
            <a:r>
              <a:rPr lang="et-EE" dirty="0"/>
              <a:t> </a:t>
            </a:r>
            <a:r>
              <a:rPr lang="et-EE" dirty="0" err="1"/>
              <a:t>he</a:t>
            </a:r>
            <a:r>
              <a:rPr lang="et-EE" dirty="0"/>
              <a:t> </a:t>
            </a:r>
            <a:r>
              <a:rPr lang="et-EE" dirty="0" err="1"/>
              <a:t>didn't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a </a:t>
            </a:r>
            <a:r>
              <a:rPr lang="et-EE" dirty="0" err="1"/>
              <a:t>helmet</a:t>
            </a:r>
            <a:r>
              <a:rPr lang="et-EE" dirty="0"/>
              <a:t> on </a:t>
            </a:r>
            <a:r>
              <a:rPr lang="et-EE" dirty="0" err="1"/>
              <a:t>his</a:t>
            </a:r>
            <a:r>
              <a:rPr lang="et-EE" dirty="0"/>
              <a:t> head.</a:t>
            </a:r>
            <a:endParaRPr lang="et-EE" dirty="0">
              <a:solidFill>
                <a:srgbClr val="FF0000"/>
              </a:solidFill>
            </a:endParaRPr>
          </a:p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3. </a:t>
            </a:r>
            <a:r>
              <a:rPr lang="et-EE" b="1" dirty="0" err="1" smtClean="0">
                <a:solidFill>
                  <a:srgbClr val="FF0000"/>
                </a:solidFill>
              </a:rPr>
              <a:t>What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could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have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been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done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prevent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this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accident</a:t>
            </a:r>
            <a:r>
              <a:rPr lang="et-EE" b="1" dirty="0" smtClean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dirty="0" err="1"/>
              <a:t>Had</a:t>
            </a:r>
            <a:r>
              <a:rPr lang="et-EE" dirty="0"/>
              <a:t> </a:t>
            </a:r>
            <a:r>
              <a:rPr lang="et-EE" dirty="0" err="1"/>
              <a:t>he</a:t>
            </a:r>
            <a:r>
              <a:rPr lang="et-EE" dirty="0"/>
              <a:t> </a:t>
            </a:r>
            <a:r>
              <a:rPr lang="et-EE" dirty="0" err="1"/>
              <a:t>had</a:t>
            </a:r>
            <a:r>
              <a:rPr lang="et-EE" dirty="0"/>
              <a:t> a </a:t>
            </a:r>
            <a:r>
              <a:rPr lang="et-EE" dirty="0" err="1"/>
              <a:t>helmet</a:t>
            </a:r>
            <a:r>
              <a:rPr lang="et-EE" dirty="0"/>
              <a:t> on </a:t>
            </a:r>
            <a:r>
              <a:rPr lang="et-EE" dirty="0" err="1"/>
              <a:t>his</a:t>
            </a:r>
            <a:r>
              <a:rPr lang="et-EE" dirty="0"/>
              <a:t> head, </a:t>
            </a:r>
            <a:r>
              <a:rPr lang="et-EE" dirty="0" err="1"/>
              <a:t>he</a:t>
            </a:r>
            <a:r>
              <a:rPr lang="et-EE" dirty="0"/>
              <a:t> </a:t>
            </a:r>
            <a:r>
              <a:rPr lang="et-EE" dirty="0" err="1"/>
              <a:t>would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</a:t>
            </a:r>
            <a:r>
              <a:rPr lang="et-EE" dirty="0" err="1"/>
              <a:t>injured</a:t>
            </a:r>
            <a:r>
              <a:rPr lang="et-EE" dirty="0"/>
              <a:t> </a:t>
            </a:r>
            <a:r>
              <a:rPr lang="et-EE" dirty="0" err="1"/>
              <a:t>his</a:t>
            </a:r>
            <a:r>
              <a:rPr lang="et-EE" dirty="0"/>
              <a:t> head.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why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important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always</a:t>
            </a:r>
            <a:r>
              <a:rPr lang="et-EE" dirty="0"/>
              <a:t> </a:t>
            </a:r>
            <a:r>
              <a:rPr lang="et-EE" dirty="0" err="1"/>
              <a:t>wear</a:t>
            </a:r>
            <a:r>
              <a:rPr lang="et-EE" dirty="0"/>
              <a:t> a </a:t>
            </a:r>
            <a:r>
              <a:rPr lang="et-EE" dirty="0" err="1"/>
              <a:t>helmet</a:t>
            </a:r>
            <a:r>
              <a:rPr lang="et-EE" dirty="0"/>
              <a:t> </a:t>
            </a:r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riding</a:t>
            </a:r>
            <a:r>
              <a:rPr lang="et-EE" dirty="0"/>
              <a:t> a </a:t>
            </a:r>
            <a:r>
              <a:rPr lang="et-EE" dirty="0" err="1"/>
              <a:t>bicycle</a:t>
            </a:r>
            <a:r>
              <a:rPr lang="et-EE" dirty="0"/>
              <a:t>.</a:t>
            </a:r>
          </a:p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4. </a:t>
            </a:r>
            <a:r>
              <a:rPr lang="et-EE" b="1" dirty="0" err="1" smtClean="0">
                <a:solidFill>
                  <a:srgbClr val="FF0000"/>
                </a:solidFill>
              </a:rPr>
              <a:t>What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do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we</a:t>
            </a:r>
            <a:r>
              <a:rPr lang="et-EE" b="1" dirty="0">
                <a:solidFill>
                  <a:srgbClr val="FF0000"/>
                </a:solidFill>
              </a:rPr>
              <a:t> need </a:t>
            </a:r>
            <a:r>
              <a:rPr lang="et-EE" b="1" dirty="0" err="1">
                <a:solidFill>
                  <a:srgbClr val="FF0000"/>
                </a:solidFill>
              </a:rPr>
              <a:t>to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do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now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that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the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accident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has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happened</a:t>
            </a:r>
            <a:r>
              <a:rPr lang="et-EE" b="1" dirty="0" smtClean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b="1" dirty="0" smtClean="0">
                <a:solidFill>
                  <a:schemeClr val="tx1"/>
                </a:solidFill>
              </a:rPr>
              <a:t>…..</a:t>
            </a:r>
            <a:endParaRPr lang="et-EE" dirty="0">
              <a:solidFill>
                <a:schemeClr val="tx1"/>
              </a:solidFill>
            </a:endParaRP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54" y="-1"/>
            <a:ext cx="3397447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636107" y="120346"/>
            <a:ext cx="6123305" cy="436245"/>
          </a:xfrm>
        </p:spPr>
        <p:txBody>
          <a:bodyPr/>
          <a:lstStyle/>
          <a:p>
            <a:r>
              <a:rPr lang="et-EE" sz="2400" dirty="0"/>
              <a:t>Ski </a:t>
            </a:r>
            <a:r>
              <a:rPr lang="et-EE" sz="2400" dirty="0" err="1"/>
              <a:t>accident</a:t>
            </a:r>
            <a:endParaRPr lang="et-EE" sz="2400" dirty="0"/>
          </a:p>
        </p:txBody>
      </p:sp>
      <p:pic>
        <p:nvPicPr>
          <p:cNvPr id="4" name="Pilt 3" descr="Kirjeldus puudub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5" y="689113"/>
            <a:ext cx="7964556" cy="430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9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627870" y="87217"/>
            <a:ext cx="6204430" cy="572700"/>
          </a:xfrm>
        </p:spPr>
        <p:txBody>
          <a:bodyPr/>
          <a:lstStyle/>
          <a:p>
            <a:r>
              <a:rPr lang="et-EE" sz="2400" dirty="0"/>
              <a:t>Ski </a:t>
            </a:r>
            <a:r>
              <a:rPr lang="et-EE" sz="2400" dirty="0" err="1"/>
              <a:t>accident</a:t>
            </a:r>
            <a:endParaRPr lang="et-EE" sz="2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-357809" y="659917"/>
            <a:ext cx="9190109" cy="4316273"/>
          </a:xfrm>
        </p:spPr>
        <p:txBody>
          <a:bodyPr/>
          <a:lstStyle/>
          <a:p>
            <a:pPr marL="596900" lvl="1" indent="0">
              <a:buNone/>
            </a:pPr>
            <a:r>
              <a:rPr lang="et-EE" b="1" dirty="0">
                <a:solidFill>
                  <a:srgbClr val="FF0000"/>
                </a:solidFill>
              </a:rPr>
              <a:t>1. </a:t>
            </a:r>
            <a:r>
              <a:rPr lang="et-EE" b="1" dirty="0" err="1">
                <a:solidFill>
                  <a:srgbClr val="FF0000"/>
                </a:solidFill>
              </a:rPr>
              <a:t>What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happened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here</a:t>
            </a:r>
            <a:r>
              <a:rPr lang="et-EE" b="1" dirty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/>
              <a:t>little</a:t>
            </a:r>
            <a:r>
              <a:rPr lang="et-EE" dirty="0"/>
              <a:t> </a:t>
            </a:r>
            <a:r>
              <a:rPr lang="et-EE" dirty="0" err="1"/>
              <a:t>girl</a:t>
            </a:r>
            <a:r>
              <a:rPr lang="et-EE" dirty="0"/>
              <a:t> </a:t>
            </a:r>
            <a:r>
              <a:rPr lang="et-EE" dirty="0" err="1"/>
              <a:t>went</a:t>
            </a:r>
            <a:r>
              <a:rPr lang="et-EE" dirty="0"/>
              <a:t> </a:t>
            </a:r>
            <a:r>
              <a:rPr lang="et-EE" dirty="0" err="1"/>
              <a:t>skiing</a:t>
            </a:r>
            <a:r>
              <a:rPr lang="et-EE" dirty="0"/>
              <a:t>, </a:t>
            </a:r>
            <a:r>
              <a:rPr lang="et-EE" dirty="0" err="1"/>
              <a:t>lost</a:t>
            </a:r>
            <a:r>
              <a:rPr lang="et-EE" dirty="0"/>
              <a:t> </a:t>
            </a:r>
            <a:r>
              <a:rPr lang="et-EE" dirty="0" err="1"/>
              <a:t>her</a:t>
            </a:r>
            <a:r>
              <a:rPr lang="et-EE" dirty="0"/>
              <a:t> </a:t>
            </a:r>
            <a:r>
              <a:rPr lang="et-EE" dirty="0" err="1"/>
              <a:t>balance</a:t>
            </a:r>
            <a:r>
              <a:rPr lang="et-EE" dirty="0"/>
              <a:t> and </a:t>
            </a:r>
            <a:r>
              <a:rPr lang="et-EE" dirty="0" err="1"/>
              <a:t>rode</a:t>
            </a:r>
            <a:r>
              <a:rPr lang="et-EE" dirty="0"/>
              <a:t> </a:t>
            </a:r>
            <a:r>
              <a:rPr lang="et-EE" dirty="0" err="1"/>
              <a:t>against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 smtClean="0"/>
              <a:t>trees</a:t>
            </a:r>
            <a:r>
              <a:rPr lang="et-EE" dirty="0" smtClean="0"/>
              <a:t>.</a:t>
            </a:r>
          </a:p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2. </a:t>
            </a:r>
            <a:r>
              <a:rPr lang="et-EE" b="1" dirty="0" err="1" smtClean="0">
                <a:solidFill>
                  <a:srgbClr val="FF0000"/>
                </a:solidFill>
              </a:rPr>
              <a:t>Why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did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this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accident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happen</a:t>
            </a:r>
            <a:r>
              <a:rPr lang="et-EE" b="1" dirty="0" smtClean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dirty="0" err="1"/>
              <a:t>The</a:t>
            </a:r>
            <a:r>
              <a:rPr lang="et-EE" dirty="0"/>
              <a:t> road </a:t>
            </a:r>
            <a:r>
              <a:rPr lang="et-EE" dirty="0" err="1"/>
              <a:t>was</a:t>
            </a:r>
            <a:r>
              <a:rPr lang="et-EE" dirty="0"/>
              <a:t> </a:t>
            </a:r>
            <a:r>
              <a:rPr lang="et-EE" dirty="0" err="1"/>
              <a:t>slippery</a:t>
            </a:r>
            <a:r>
              <a:rPr lang="et-EE" dirty="0"/>
              <a:t>,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girl</a:t>
            </a:r>
            <a:r>
              <a:rPr lang="et-EE" dirty="0"/>
              <a:t> </a:t>
            </a:r>
            <a:r>
              <a:rPr lang="et-EE" dirty="0" err="1"/>
              <a:t>could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ski </a:t>
            </a:r>
            <a:r>
              <a:rPr lang="et-EE" dirty="0" err="1"/>
              <a:t>well</a:t>
            </a:r>
            <a:r>
              <a:rPr lang="et-EE" dirty="0"/>
              <a:t> and </a:t>
            </a:r>
            <a:r>
              <a:rPr lang="et-EE" dirty="0" err="1"/>
              <a:t>lost</a:t>
            </a:r>
            <a:r>
              <a:rPr lang="et-EE" dirty="0"/>
              <a:t> </a:t>
            </a:r>
            <a:r>
              <a:rPr lang="et-EE" dirty="0" err="1"/>
              <a:t>her</a:t>
            </a:r>
            <a:r>
              <a:rPr lang="et-EE" dirty="0"/>
              <a:t> </a:t>
            </a:r>
            <a:r>
              <a:rPr lang="et-EE" dirty="0" err="1" smtClean="0"/>
              <a:t>balance</a:t>
            </a:r>
            <a:r>
              <a:rPr lang="et-EE" dirty="0" smtClean="0"/>
              <a:t>.</a:t>
            </a:r>
          </a:p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3. </a:t>
            </a:r>
            <a:r>
              <a:rPr lang="et-EE" b="1" dirty="0" err="1" smtClean="0">
                <a:solidFill>
                  <a:srgbClr val="FF0000"/>
                </a:solidFill>
              </a:rPr>
              <a:t>What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could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have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been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done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to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prevent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this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accident</a:t>
            </a:r>
            <a:r>
              <a:rPr lang="et-EE" b="1" dirty="0" smtClean="0">
                <a:solidFill>
                  <a:srgbClr val="FF0000"/>
                </a:solidFill>
              </a:rPr>
              <a:t>?</a:t>
            </a:r>
          </a:p>
          <a:p>
            <a:pPr marL="596900" lvl="1" indent="0">
              <a:buNone/>
            </a:pPr>
            <a:r>
              <a:rPr lang="et-EE" dirty="0" err="1"/>
              <a:t>Accidents</a:t>
            </a:r>
            <a:r>
              <a:rPr lang="et-EE" dirty="0"/>
              <a:t> </a:t>
            </a:r>
            <a:r>
              <a:rPr lang="et-EE" dirty="0" err="1"/>
              <a:t>cannot</a:t>
            </a:r>
            <a:r>
              <a:rPr lang="et-EE" dirty="0"/>
              <a:t> </a:t>
            </a:r>
            <a:r>
              <a:rPr lang="et-EE" dirty="0" err="1"/>
              <a:t>always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prevented</a:t>
            </a:r>
            <a:r>
              <a:rPr lang="et-EE" dirty="0"/>
              <a:t>, </a:t>
            </a:r>
            <a:r>
              <a:rPr lang="et-EE" dirty="0" err="1"/>
              <a:t>sometimes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just </a:t>
            </a:r>
            <a:r>
              <a:rPr lang="et-EE" dirty="0" err="1"/>
              <a:t>happen</a:t>
            </a:r>
            <a:r>
              <a:rPr lang="et-EE" dirty="0"/>
              <a:t>. </a:t>
            </a:r>
            <a:r>
              <a:rPr lang="et-EE" dirty="0" err="1"/>
              <a:t>However</a:t>
            </a:r>
            <a:r>
              <a:rPr lang="et-EE" dirty="0"/>
              <a:t>,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an</a:t>
            </a:r>
            <a:r>
              <a:rPr lang="et-EE" dirty="0"/>
              <a:t> </a:t>
            </a:r>
            <a:r>
              <a:rPr lang="et-EE" dirty="0" err="1"/>
              <a:t>accident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happened</a:t>
            </a:r>
            <a:r>
              <a:rPr lang="et-EE" dirty="0"/>
              <a:t>, </a:t>
            </a:r>
            <a:r>
              <a:rPr lang="et-EE" dirty="0" err="1"/>
              <a:t>we</a:t>
            </a:r>
            <a:r>
              <a:rPr lang="et-EE" dirty="0"/>
              <a:t> must </a:t>
            </a:r>
            <a:r>
              <a:rPr lang="et-EE" dirty="0" err="1"/>
              <a:t>definitely</a:t>
            </a:r>
            <a:r>
              <a:rPr lang="et-EE" dirty="0"/>
              <a:t> </a:t>
            </a:r>
            <a:r>
              <a:rPr lang="et-EE" dirty="0" err="1"/>
              <a:t>try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help</a:t>
            </a:r>
            <a:r>
              <a:rPr lang="et-EE" dirty="0" smtClean="0"/>
              <a:t>.</a:t>
            </a:r>
          </a:p>
          <a:p>
            <a:pPr marL="596900" lvl="1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4</a:t>
            </a:r>
            <a:r>
              <a:rPr lang="et-EE" b="1" dirty="0">
                <a:solidFill>
                  <a:srgbClr val="FF0000"/>
                </a:solidFill>
              </a:rPr>
              <a:t>. </a:t>
            </a:r>
            <a:r>
              <a:rPr lang="et-EE" b="1" dirty="0" err="1">
                <a:solidFill>
                  <a:srgbClr val="FF0000"/>
                </a:solidFill>
              </a:rPr>
              <a:t>What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do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we</a:t>
            </a:r>
            <a:r>
              <a:rPr lang="et-EE" b="1" dirty="0">
                <a:solidFill>
                  <a:srgbClr val="FF0000"/>
                </a:solidFill>
              </a:rPr>
              <a:t> need </a:t>
            </a:r>
            <a:r>
              <a:rPr lang="et-EE" b="1" dirty="0" err="1">
                <a:solidFill>
                  <a:srgbClr val="FF0000"/>
                </a:solidFill>
              </a:rPr>
              <a:t>to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do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now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that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the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accident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has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happened</a:t>
            </a:r>
            <a:r>
              <a:rPr lang="et-EE" b="1" dirty="0">
                <a:solidFill>
                  <a:srgbClr val="FF0000"/>
                </a:solidFill>
              </a:rPr>
              <a:t>?</a:t>
            </a:r>
          </a:p>
          <a:p>
            <a:pPr marL="114300" indent="0">
              <a:buNone/>
            </a:pPr>
            <a:r>
              <a:rPr lang="et-EE" dirty="0" smtClean="0"/>
              <a:t>	……</a:t>
            </a:r>
            <a:endParaRPr lang="et-EE" dirty="0"/>
          </a:p>
        </p:txBody>
      </p:sp>
      <p:pic>
        <p:nvPicPr>
          <p:cNvPr id="4" name="Pilt 3" descr="Kirjeldus puudub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0"/>
            <a:ext cx="3207027" cy="238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4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580</Words>
  <Application>Microsoft Office PowerPoint</Application>
  <PresentationFormat>On-screen Show (16:9)</PresentationFormat>
  <Paragraphs>53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Children and accidents</vt:lpstr>
      <vt:lpstr>We have all learned first aid. </vt:lpstr>
      <vt:lpstr>Children and accidents</vt:lpstr>
      <vt:lpstr>Emotional shock</vt:lpstr>
      <vt:lpstr>Algorithmic learning</vt:lpstr>
      <vt:lpstr>Bicycle accident</vt:lpstr>
      <vt:lpstr>Bicycle accident</vt:lpstr>
      <vt:lpstr>Ski accident</vt:lpstr>
      <vt:lpstr>Ski accident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Margit</dc:creator>
  <cp:lastModifiedBy>Windows User</cp:lastModifiedBy>
  <cp:revision>14</cp:revision>
  <dcterms:modified xsi:type="dcterms:W3CDTF">2021-03-15T09:28:16Z</dcterms:modified>
</cp:coreProperties>
</file>