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 Extra Bold" charset="0"/>
      <p:regular r:id="rId10"/>
    </p:embeddedFont>
    <p:embeddedFont>
      <p:font typeface="Open Sans Bold" charset="0"/>
      <p:regular r:id="rId11"/>
    </p:embeddedFont>
    <p:embeddedFont>
      <p:font typeface="Open Sans" charset="0"/>
      <p:regular r:id="rId12"/>
    </p:embeddedFont>
    <p:embeddedFont>
      <p:font typeface="Open Sans Light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4478740" y="4381500"/>
            <a:ext cx="4276165" cy="258077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2324100"/>
            <a:ext cx="108204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19911" y="6926179"/>
            <a:ext cx="7193823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Open Sans Bold"/>
              </a:rPr>
              <a:t>Topic: Creativity with recycled materials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3794676" y="3509170"/>
            <a:ext cx="4055003" cy="540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7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0086" y="2478759"/>
            <a:ext cx="80273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We recycle old newspaper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7984" y="4514446"/>
            <a:ext cx="4567306" cy="345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6"/>
              </a:lnSpc>
            </a:pPr>
            <a:r>
              <a:rPr lang="en-US" sz="3911">
                <a:solidFill>
                  <a:srgbClr val="000000"/>
                </a:solidFill>
                <a:latin typeface="Open Sans"/>
              </a:rPr>
              <a:t>- The teacher cuts the newspapers with scissors into 4 parts, in the shape of a rectangle.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082266" y="3459000"/>
            <a:ext cx="4801445" cy="6401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7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5946" y="3373275"/>
            <a:ext cx="7114264" cy="401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Open Sans"/>
              </a:rPr>
              <a:t>Then, the teacher distributes the cut-out newspapers in the shape of a rectangle, to the children.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80675" y="2601967"/>
            <a:ext cx="3126649" cy="41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 b="45272"/>
          <a:stretch>
            <a:fillRect/>
          </a:stretch>
        </p:blipFill>
        <p:spPr>
          <a:xfrm>
            <a:off x="1530793" y="2601967"/>
            <a:ext cx="5783222" cy="422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38215" y="7241106"/>
            <a:ext cx="628492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2E1E1"/>
                </a:solidFill>
                <a:latin typeface="Open Sans"/>
              </a:rPr>
              <a:t>The children turn the paper like an ice cream cartridge.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789745" y="3041058"/>
            <a:ext cx="4205882" cy="560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7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7358" y="3385118"/>
            <a:ext cx="6279782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And...on the upper part of the body of a child  (girl) we put toilet paper and glue it.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654618" y="6452452"/>
            <a:ext cx="2830672" cy="3834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930448" y="6452453"/>
            <a:ext cx="2875910" cy="3834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06358" y="6452453"/>
            <a:ext cx="3021975" cy="3834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9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63644" y="2676642"/>
            <a:ext cx="7114264" cy="350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"/>
              </a:rPr>
              <a:t>The cartridges that the children make, one by one they glue them to the toilet paper that the girl has in her body.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l="6436" r="6436"/>
          <a:stretch>
            <a:fillRect/>
          </a:stretch>
        </p:blipFill>
        <p:spPr>
          <a:xfrm>
            <a:off x="3383754" y="4142590"/>
            <a:ext cx="3412909" cy="522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015191" y="4142590"/>
            <a:ext cx="3877420" cy="516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116496"/>
            <a:ext cx="9013439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Open Sans"/>
              </a:rPr>
              <a:t>And, what they have done?!!!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0099" y="3265085"/>
            <a:ext cx="304502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BA4540"/>
                </a:solidFill>
                <a:latin typeface="Open Sans Light"/>
              </a:rPr>
              <a:t>Dress for girl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13206" b="13206"/>
          <a:stretch>
            <a:fillRect/>
          </a:stretch>
        </p:blipFill>
        <p:spPr>
          <a:xfrm rot="5400000">
            <a:off x="10773303" y="2711987"/>
            <a:ext cx="10226683" cy="48027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82" y="457200"/>
            <a:ext cx="3201214" cy="178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7737" b="7737"/>
          <a:stretch>
            <a:fillRect/>
          </a:stretch>
        </p:blipFill>
        <p:spPr>
          <a:xfrm>
            <a:off x="9463760" y="616378"/>
            <a:ext cx="3419951" cy="1471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37280"/>
          <a:stretch>
            <a:fillRect/>
          </a:stretch>
        </p:blipFill>
        <p:spPr>
          <a:xfrm>
            <a:off x="-348494" y="7967913"/>
            <a:ext cx="4276165" cy="2580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l="13832" t="9221" r="23281" b="9221"/>
          <a:stretch>
            <a:fillRect/>
          </a:stretch>
        </p:blipFill>
        <p:spPr>
          <a:xfrm>
            <a:off x="3927671" y="2478843"/>
            <a:ext cx="6290540" cy="611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7"/>
          <p:cNvSpPr txBox="1"/>
          <p:nvPr/>
        </p:nvSpPr>
        <p:spPr>
          <a:xfrm>
            <a:off x="3383754" y="894615"/>
            <a:ext cx="6080007" cy="8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Project: Let's share our games</a:t>
            </a:r>
          </a:p>
          <a:p>
            <a:pPr algn="ctr">
              <a:lnSpc>
                <a:spcPts val="3478"/>
              </a:lnSpc>
            </a:pPr>
            <a:r>
              <a:rPr lang="en-US" sz="2484">
                <a:solidFill>
                  <a:srgbClr val="000000"/>
                </a:solidFill>
                <a:latin typeface="Open Sans Extra Bold"/>
              </a:rPr>
              <a:t>Project no: 2019-1-BG01-KA201-062605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27671" y="8041707"/>
            <a:ext cx="6290540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endParaRPr/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Dresses from friends!</a:t>
            </a:r>
          </a:p>
          <a:p>
            <a:pPr algn="ctr">
              <a:lnSpc>
                <a:spcPts val="6720"/>
              </a:lnSpc>
            </a:pPr>
            <a:endParaRPr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201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Open Sans Extra Bold</vt:lpstr>
      <vt:lpstr>Open Sans Bold</vt:lpstr>
      <vt:lpstr>Open Sans</vt:lpstr>
      <vt:lpstr>Open Sans Light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Let's share our games Project no: 2019-1-BG01-KA201-062605</dc:title>
  <cp:lastModifiedBy>Windows User</cp:lastModifiedBy>
  <cp:revision>3</cp:revision>
  <dcterms:created xsi:type="dcterms:W3CDTF">2006-08-16T00:00:00Z</dcterms:created>
  <dcterms:modified xsi:type="dcterms:W3CDTF">2022-06-25T01:49:40Z</dcterms:modified>
  <dc:identifier>DAFEdcq7ulI</dc:identifier>
</cp:coreProperties>
</file>