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9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F2AE0-372D-470B-86AD-E9AF39DF70D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F5933-4D4A-4A53-8393-AD7580C31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D69F1F-DD0A-4255-AE65-584201D0E164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B0B6B1-489B-4DC6-9F89-266712D19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ut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6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2" cstate="print"/>
          <a:srcRect t="14562" b="10017"/>
          <a:stretch>
            <a:fillRect/>
          </a:stretch>
        </p:blipFill>
        <p:spPr bwMode="auto">
          <a:xfrm>
            <a:off x="2895600" y="1447800"/>
            <a:ext cx="4000500" cy="4267200"/>
          </a:xfrm>
          <a:prstGeom prst="rect">
            <a:avLst/>
          </a:prstGeom>
          <a:noFill/>
        </p:spPr>
      </p:pic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24384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4000" b="1" dirty="0">
                <a:latin typeface="Algerian" pitchFamily="82" charset="0"/>
              </a:rPr>
              <a:t>THANK YOU FOR YOUR ATTENTION!</a:t>
            </a:r>
            <a:endParaRPr lang="en-US" sz="40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28800" y="2438400"/>
            <a:ext cx="685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lv-LV" sz="2500" b="1" dirty="0" smtClean="0"/>
              <a:t>Montessori </a:t>
            </a:r>
            <a:r>
              <a:rPr lang="lv-LV" sz="2500" b="1" dirty="0"/>
              <a:t>activities </a:t>
            </a:r>
            <a:endParaRPr lang="en-US" sz="2500" b="1" dirty="0" smtClean="0"/>
          </a:p>
          <a:p>
            <a:pPr algn="ctr">
              <a:lnSpc>
                <a:spcPct val="200000"/>
              </a:lnSpc>
            </a:pPr>
            <a:r>
              <a:rPr lang="en-US" sz="2500" b="1" dirty="0" smtClean="0"/>
              <a:t>Language</a:t>
            </a:r>
            <a:endParaRPr lang="en-US" sz="2500" dirty="0"/>
          </a:p>
        </p:txBody>
      </p:sp>
      <p:pic>
        <p:nvPicPr>
          <p:cNvPr id="7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1447800"/>
            <a:ext cx="7162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 </a:t>
            </a:r>
          </a:p>
        </p:txBody>
      </p:sp>
      <p:pic>
        <p:nvPicPr>
          <p:cNvPr id="9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1026" name="Picture 2" descr="C:\Users\Valbona\Desktop\New folder - Language\15.jpg"/>
          <p:cNvPicPr>
            <a:picLocks noChangeAspect="1" noChangeArrowheads="1"/>
          </p:cNvPicPr>
          <p:nvPr/>
        </p:nvPicPr>
        <p:blipFill>
          <a:blip r:embed="rId5" cstate="print"/>
          <a:srcRect l="11636" r="9818"/>
          <a:stretch>
            <a:fillRect/>
          </a:stretch>
        </p:blipFill>
        <p:spPr bwMode="auto">
          <a:xfrm rot="10800000">
            <a:off x="2209800" y="4114800"/>
            <a:ext cx="2743200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Valbona\Desktop\New folder - Language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4114800"/>
            <a:ext cx="2619375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590800" y="1295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Learning the alphabet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828800"/>
            <a:ext cx="57912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Some of the letters of the alphabet are written on a cardboard, while the letters of the alphabet are also written on the cardboard cups. Place the correct glass on the correct letter.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1219200"/>
            <a:ext cx="7467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11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2050" name="Picture 2" descr="C:\Users\Valbona\Desktop\New folder - Language\17.jpg"/>
          <p:cNvPicPr>
            <a:picLocks noChangeAspect="1" noChangeArrowheads="1"/>
          </p:cNvPicPr>
          <p:nvPr/>
        </p:nvPicPr>
        <p:blipFill>
          <a:blip r:embed="rId5" cstate="print"/>
          <a:srcRect l="30181" t="6796" r="11636"/>
          <a:stretch>
            <a:fillRect/>
          </a:stretch>
        </p:blipFill>
        <p:spPr bwMode="auto">
          <a:xfrm rot="10800000">
            <a:off x="2438400" y="3657600"/>
            <a:ext cx="26670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Valbona\Desktop\New folder - Language\14.jpg"/>
          <p:cNvPicPr>
            <a:picLocks noChangeAspect="1" noChangeArrowheads="1"/>
          </p:cNvPicPr>
          <p:nvPr/>
        </p:nvPicPr>
        <p:blipFill>
          <a:blip r:embed="rId6" cstate="print"/>
          <a:srcRect l="24545" t="9493" r="11455"/>
          <a:stretch>
            <a:fillRect/>
          </a:stretch>
        </p:blipFill>
        <p:spPr bwMode="auto">
          <a:xfrm rot="10800000">
            <a:off x="5123744" y="3810000"/>
            <a:ext cx="2877256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600200" y="1219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We </a:t>
            </a:r>
            <a:r>
              <a:rPr lang="en-US" sz="2400" dirty="0" smtClean="0">
                <a:latin typeface="Arial Black" pitchFamily="34" charset="0"/>
              </a:rPr>
              <a:t>learn the names of our friends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7526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names of the friends are written on the sheets, while a letter is written on each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clothspins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Put the correct letter on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sheet with name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the appropriate place.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pic>
        <p:nvPicPr>
          <p:cNvPr id="10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3074" name="Picture 2" descr="C:\Users\Valbona\Desktop\New folder - Language\4.jpg"/>
          <p:cNvPicPr>
            <a:picLocks noChangeAspect="1" noChangeArrowheads="1"/>
          </p:cNvPicPr>
          <p:nvPr/>
        </p:nvPicPr>
        <p:blipFill>
          <a:blip r:embed="rId5" cstate="print"/>
          <a:srcRect t="3970" b="14641"/>
          <a:stretch>
            <a:fillRect/>
          </a:stretch>
        </p:blipFill>
        <p:spPr bwMode="auto">
          <a:xfrm rot="5400000">
            <a:off x="2514599" y="3810001"/>
            <a:ext cx="2209801" cy="297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Users\Valbona\Desktop\New folder - Language\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191000"/>
            <a:ext cx="2619375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514600" y="1295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We learn the names of animals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2057400"/>
            <a:ext cx="6705600" cy="166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Various animals are drawn on the laminated sheets, while the animals are on the sides. Place the correct animal on the same animal that is on the sheet.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pic>
        <p:nvPicPr>
          <p:cNvPr id="9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4098" name="Picture 2" descr="C:\Users\Valbona\Desktop\New folder - Language\2.jpg"/>
          <p:cNvPicPr>
            <a:picLocks noChangeAspect="1" noChangeArrowheads="1"/>
          </p:cNvPicPr>
          <p:nvPr/>
        </p:nvPicPr>
        <p:blipFill>
          <a:blip r:embed="rId5" cstate="print"/>
          <a:srcRect l="5948" t="17739" r="19703" b="11116"/>
          <a:stretch>
            <a:fillRect/>
          </a:stretch>
        </p:blipFill>
        <p:spPr bwMode="auto">
          <a:xfrm rot="16200000">
            <a:off x="1641349" y="3768851"/>
            <a:ext cx="2667001" cy="29016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9" name="Picture 3" descr="C:\Users\Valbona\Desktop\New folder - Language\1.jpg"/>
          <p:cNvPicPr>
            <a:picLocks noChangeAspect="1" noChangeArrowheads="1"/>
          </p:cNvPicPr>
          <p:nvPr/>
        </p:nvPicPr>
        <p:blipFill>
          <a:blip r:embed="rId6" cstate="print"/>
          <a:srcRect t="13107" b="20874"/>
          <a:stretch>
            <a:fillRect/>
          </a:stretch>
        </p:blipFill>
        <p:spPr bwMode="auto">
          <a:xfrm rot="16200000">
            <a:off x="5085773" y="3753428"/>
            <a:ext cx="2666999" cy="29325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3124200" y="1447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Which one is bigger?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2133600"/>
            <a:ext cx="5638800" cy="166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Animals, big and small, are drawn on the paper. Name which animal is big and which is small, and put it in the right place.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pic>
        <p:nvPicPr>
          <p:cNvPr id="11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5122" name="Picture 2" descr="C:\Users\Valbona\Desktop\New folder - Language\9.jpg"/>
          <p:cNvPicPr>
            <a:picLocks noChangeAspect="1" noChangeArrowheads="1"/>
          </p:cNvPicPr>
          <p:nvPr/>
        </p:nvPicPr>
        <p:blipFill>
          <a:blip r:embed="rId5" cstate="print"/>
          <a:srcRect t="18704" r="10166"/>
          <a:stretch>
            <a:fillRect/>
          </a:stretch>
        </p:blipFill>
        <p:spPr bwMode="auto">
          <a:xfrm rot="5400000">
            <a:off x="5494421" y="1820779"/>
            <a:ext cx="2971800" cy="35974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295400" y="1524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Sequence </a:t>
            </a:r>
            <a:r>
              <a:rPr lang="en-US" sz="2400" dirty="0" smtClean="0">
                <a:latin typeface="Arial Black" pitchFamily="34" charset="0"/>
              </a:rPr>
              <a:t>pictures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362200"/>
            <a:ext cx="388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-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box there are several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photos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three of which show the same event. Find the pictures, sort them according to the event and tell what the boy or girl is doing in the picture.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pic>
        <p:nvPicPr>
          <p:cNvPr id="9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6146" name="Picture 2" descr="C:\Users\Valbona\Desktop\New folder - Language\10.jpg"/>
          <p:cNvPicPr>
            <a:picLocks noChangeAspect="1" noChangeArrowheads="1"/>
          </p:cNvPicPr>
          <p:nvPr/>
        </p:nvPicPr>
        <p:blipFill>
          <a:blip r:embed="rId5" cstate="print"/>
          <a:srcRect t="8221" r="12027" b="7517"/>
          <a:stretch>
            <a:fillRect/>
          </a:stretch>
        </p:blipFill>
        <p:spPr bwMode="auto">
          <a:xfrm>
            <a:off x="5867400" y="1600200"/>
            <a:ext cx="2897459" cy="37123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828800" y="19050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Combine the parts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590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Several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means of transport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are drawn on the laminated sheet. Connect the front part with the back part of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means of transport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with a felt-tip pen.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q-AL" dirty="0"/>
          </a:p>
          <a:p>
            <a:pPr algn="ctr"/>
            <a:r>
              <a:rPr lang="sq-AL" b="1" dirty="0"/>
              <a:t>Montessori in preschool period</a:t>
            </a:r>
          </a:p>
          <a:p>
            <a:pPr algn="ctr"/>
            <a:r>
              <a:rPr lang="sq-AL" b="1" dirty="0"/>
              <a:t>Project number:  </a:t>
            </a:r>
            <a:r>
              <a:rPr lang="lv-LV" b="1" dirty="0"/>
              <a:t>2020-1-TR01-KA229-092143</a:t>
            </a:r>
            <a:endParaRPr lang="en-US" b="1" dirty="0"/>
          </a:p>
        </p:txBody>
      </p:sp>
      <p:pic>
        <p:nvPicPr>
          <p:cNvPr id="1028" name="Picture 4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7769" cy="1219200"/>
          </a:xfrm>
          <a:prstGeom prst="rect">
            <a:avLst/>
          </a:prstGeom>
          <a:noFill/>
        </p:spPr>
      </p:pic>
      <p:pic>
        <p:nvPicPr>
          <p:cNvPr id="1029" name="Picture 5" descr="C:\Users\Albana\Desktop\joudg_breshia_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172391" cy="91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1600200"/>
            <a:ext cx="7696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 lvl="0" algn="just">
              <a:lnSpc>
                <a:spcPct val="150000"/>
              </a:lnSpc>
            </a:pPr>
            <a:r>
              <a:rPr lang="en-US" b="1" dirty="0"/>
              <a:t> </a:t>
            </a:r>
            <a:endParaRPr lang="en-US" dirty="0"/>
          </a:p>
        </p:txBody>
      </p:sp>
      <p:pic>
        <p:nvPicPr>
          <p:cNvPr id="11" name="Picture 2" descr="C:\Users\Albana\Desktop\179402509_511252230238155_3297998313077233054_n-removebg-preview.png"/>
          <p:cNvPicPr>
            <a:picLocks noChangeAspect="1" noChangeArrowheads="1"/>
          </p:cNvPicPr>
          <p:nvPr/>
        </p:nvPicPr>
        <p:blipFill>
          <a:blip r:embed="rId4" cstate="print"/>
          <a:srcRect t="14562" b="18553"/>
          <a:stretch>
            <a:fillRect/>
          </a:stretch>
        </p:blipFill>
        <p:spPr bwMode="auto">
          <a:xfrm>
            <a:off x="7774577" y="5562600"/>
            <a:ext cx="1369423" cy="1295400"/>
          </a:xfrm>
          <a:prstGeom prst="rect">
            <a:avLst/>
          </a:prstGeom>
          <a:noFill/>
        </p:spPr>
      </p:pic>
      <p:pic>
        <p:nvPicPr>
          <p:cNvPr id="7170" name="Picture 2" descr="C:\Users\Valbona\Desktop\New folder - Language\5.jpg"/>
          <p:cNvPicPr>
            <a:picLocks noChangeAspect="1" noChangeArrowheads="1"/>
          </p:cNvPicPr>
          <p:nvPr/>
        </p:nvPicPr>
        <p:blipFill>
          <a:blip r:embed="rId5" cstate="print"/>
          <a:srcRect l="15636" r="5818"/>
          <a:stretch>
            <a:fillRect/>
          </a:stretch>
        </p:blipFill>
        <p:spPr bwMode="auto">
          <a:xfrm rot="10800000">
            <a:off x="3047999" y="3151716"/>
            <a:ext cx="3886199" cy="37062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438400" y="1219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Alphabet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7010400" cy="166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All the letters of the alphabet are written on small sheets. Put the letter from the plastic to the right place on the letter on the paper.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337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Valbona</cp:lastModifiedBy>
  <cp:revision>9</cp:revision>
  <dcterms:created xsi:type="dcterms:W3CDTF">2021-12-02T04:18:04Z</dcterms:created>
  <dcterms:modified xsi:type="dcterms:W3CDTF">2022-11-20T17:51:02Z</dcterms:modified>
</cp:coreProperties>
</file>